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1" r:id="rId10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CFB2"/>
    <a:srgbClr val="1A2F4C"/>
    <a:srgbClr val="D7D1B8"/>
    <a:srgbClr val="D2CCB6"/>
    <a:srgbClr val="C9C7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49" d="100"/>
          <a:sy n="49" d="100"/>
        </p:scale>
        <p:origin x="2813" y="4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53CA9-1456-426A-AF51-26A3EE36E09A}" type="datetimeFigureOut">
              <a:rPr lang="pt-BR" smtClean="0"/>
              <a:t>22/02/2021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B9632-FF78-465D-B200-0981979970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3176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53CA9-1456-426A-AF51-26A3EE36E09A}" type="datetimeFigureOut">
              <a:rPr lang="pt-BR" smtClean="0"/>
              <a:t>22/02/2021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B9632-FF78-465D-B200-0981979970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0840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53CA9-1456-426A-AF51-26A3EE36E09A}" type="datetimeFigureOut">
              <a:rPr lang="pt-BR" smtClean="0"/>
              <a:t>22/02/2021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B9632-FF78-465D-B200-0981979970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7781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53CA9-1456-426A-AF51-26A3EE36E09A}" type="datetimeFigureOut">
              <a:rPr lang="pt-BR" smtClean="0"/>
              <a:t>22/02/2021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B9632-FF78-465D-B200-0981979970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3906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53CA9-1456-426A-AF51-26A3EE36E09A}" type="datetimeFigureOut">
              <a:rPr lang="pt-BR" smtClean="0"/>
              <a:t>22/02/2021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B9632-FF78-465D-B200-0981979970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4755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53CA9-1456-426A-AF51-26A3EE36E09A}" type="datetimeFigureOut">
              <a:rPr lang="pt-BR" smtClean="0"/>
              <a:t>22/02/2021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B9632-FF78-465D-B200-0981979970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3097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53CA9-1456-426A-AF51-26A3EE36E09A}" type="datetimeFigureOut">
              <a:rPr lang="pt-BR" smtClean="0"/>
              <a:t>22/02/2021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B9632-FF78-465D-B200-0981979970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2847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53CA9-1456-426A-AF51-26A3EE36E09A}" type="datetimeFigureOut">
              <a:rPr lang="pt-BR" smtClean="0"/>
              <a:t>22/02/2021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B9632-FF78-465D-B200-0981979970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9144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53CA9-1456-426A-AF51-26A3EE36E09A}" type="datetimeFigureOut">
              <a:rPr lang="pt-BR" smtClean="0"/>
              <a:t>22/02/2021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B9632-FF78-465D-B200-0981979970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6311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53CA9-1456-426A-AF51-26A3EE36E09A}" type="datetimeFigureOut">
              <a:rPr lang="pt-BR" smtClean="0"/>
              <a:t>22/02/2021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B9632-FF78-465D-B200-0981979970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2498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53CA9-1456-426A-AF51-26A3EE36E09A}" type="datetimeFigureOut">
              <a:rPr lang="pt-BR" smtClean="0"/>
              <a:t>22/02/2021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B9632-FF78-465D-B200-0981979970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0785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53CA9-1456-426A-AF51-26A3EE36E09A}" type="datetimeFigureOut">
              <a:rPr lang="pt-BR" smtClean="0"/>
              <a:t>22/02/2021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B9632-FF78-465D-B200-0981979970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7522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9028D96-128B-41A7-980D-31C9933BAF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3374" r="4445" b="3113"/>
          <a:stretch/>
        </p:blipFill>
        <p:spPr>
          <a:xfrm>
            <a:off x="0" y="0"/>
            <a:ext cx="6908800" cy="9906000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4CC3366B-FA7E-4694-8E78-0E0D943E8ADA}"/>
              </a:ext>
            </a:extLst>
          </p:cNvPr>
          <p:cNvSpPr/>
          <p:nvPr/>
        </p:nvSpPr>
        <p:spPr>
          <a:xfrm>
            <a:off x="538163" y="7524750"/>
            <a:ext cx="900112" cy="252413"/>
          </a:xfrm>
          <a:prstGeom prst="rect">
            <a:avLst/>
          </a:prstGeom>
          <a:solidFill>
            <a:srgbClr val="1A2F4C"/>
          </a:solidFill>
          <a:ln>
            <a:solidFill>
              <a:srgbClr val="1A2F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E15F610-2C59-4844-884A-BB31AF8BE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6" y="2035162"/>
            <a:ext cx="5754367" cy="424271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A89B843-238C-4821-B625-7E45BBA8AD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13"/>
          <a:stretch/>
        </p:blipFill>
        <p:spPr>
          <a:xfrm rot="10800000" flipH="1">
            <a:off x="577215" y="1613139"/>
            <a:ext cx="5754367" cy="529806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41C0D30A-7577-4A83-A494-56B4CBB4889C}"/>
              </a:ext>
            </a:extLst>
          </p:cNvPr>
          <p:cNvSpPr/>
          <p:nvPr/>
        </p:nvSpPr>
        <p:spPr>
          <a:xfrm>
            <a:off x="401782" y="7827818"/>
            <a:ext cx="4003963" cy="1814946"/>
          </a:xfrm>
          <a:prstGeom prst="rect">
            <a:avLst/>
          </a:prstGeom>
          <a:solidFill>
            <a:srgbClr val="1A2F4C"/>
          </a:solidFill>
          <a:ln>
            <a:solidFill>
              <a:srgbClr val="1A2F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6FE36A2-4991-4D0A-B442-BEFAE0A1EF4B}"/>
              </a:ext>
            </a:extLst>
          </p:cNvPr>
          <p:cNvSpPr txBox="1"/>
          <p:nvPr/>
        </p:nvSpPr>
        <p:spPr>
          <a:xfrm>
            <a:off x="427325" y="7577128"/>
            <a:ext cx="408752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000" b="0" i="0" u="none" strike="noStrike" baseline="0" dirty="0">
                <a:solidFill>
                  <a:srgbClr val="C9C7B0"/>
                </a:solidFill>
                <a:latin typeface="TrebuchetMS"/>
              </a:rPr>
              <a:t>A habitação de interesse social (HIS) está associada diretamente à necessidade de prover habitação urbana para os setores menos favorecidos da população, buscando integração ao conceito de sustentabilidade atrelado ao aspecto socioambiental e econômico com foco no ciclo de vida da edificação. O “Habitar” e o “Sustentar” se entrelaçam no partido arquitetônico dessa proposta de HIS com soluções de sistemas construtivos e agenciamento dos espaços internos, permitindo flexibilidade nas proposições de layout.</a:t>
            </a:r>
          </a:p>
          <a:p>
            <a:pPr algn="l"/>
            <a:endParaRPr lang="pt-BR" sz="1000" b="0" i="0" u="none" strike="noStrike" baseline="0" dirty="0">
              <a:solidFill>
                <a:srgbClr val="C9C7B0"/>
              </a:solidFill>
              <a:latin typeface="TrebuchetMS"/>
            </a:endParaRPr>
          </a:p>
          <a:p>
            <a:pPr algn="l"/>
            <a:r>
              <a:rPr lang="pt-BR" sz="1000" b="0" i="0" u="none" strike="noStrike" baseline="0" dirty="0">
                <a:solidFill>
                  <a:srgbClr val="C9C7B0"/>
                </a:solidFill>
                <a:latin typeface="TrebuchetMS"/>
              </a:rPr>
              <a:t>Outros aspectos importantes nas decisões do partido arquitetônico estão ligados à escala, relação com o entorno e perspectivas de implantação em locais pré-estabelecidos com especificidades topográficas, de insolação e ventos que conduziram à construção do protótipo. </a:t>
            </a:r>
            <a:endParaRPr lang="pt-BR" sz="1000" dirty="0">
              <a:solidFill>
                <a:srgbClr val="C9C7B0"/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7132063-FC1F-4828-9A64-C2844B6EC8AC}"/>
              </a:ext>
            </a:extLst>
          </p:cNvPr>
          <p:cNvSpPr txBox="1"/>
          <p:nvPr/>
        </p:nvSpPr>
        <p:spPr>
          <a:xfrm>
            <a:off x="401782" y="7306610"/>
            <a:ext cx="1309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D2CCB6"/>
                </a:solidFill>
              </a:rPr>
              <a:t>SÍNTESE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7730E2F-69C0-42E7-A254-2D820CC0EB92}"/>
              </a:ext>
            </a:extLst>
          </p:cNvPr>
          <p:cNvSpPr/>
          <p:nvPr/>
        </p:nvSpPr>
        <p:spPr>
          <a:xfrm>
            <a:off x="538163" y="6682636"/>
            <a:ext cx="5918055" cy="631256"/>
          </a:xfrm>
          <a:prstGeom prst="rect">
            <a:avLst/>
          </a:prstGeom>
          <a:solidFill>
            <a:srgbClr val="1A2F4C"/>
          </a:solidFill>
          <a:ln>
            <a:solidFill>
              <a:srgbClr val="1A2F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0AF864C-0FB7-462B-B47C-4083CF7791A4}"/>
              </a:ext>
            </a:extLst>
          </p:cNvPr>
          <p:cNvSpPr txBox="1"/>
          <p:nvPr/>
        </p:nvSpPr>
        <p:spPr>
          <a:xfrm>
            <a:off x="577214" y="6620613"/>
            <a:ext cx="56607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rgbClr val="D7D1B8"/>
                </a:solidFill>
              </a:rPr>
              <a:t>Edifício </a:t>
            </a:r>
            <a:r>
              <a:rPr lang="pt-BR" sz="1000" dirty="0" err="1">
                <a:solidFill>
                  <a:srgbClr val="D7D1B8"/>
                </a:solidFill>
              </a:rPr>
              <a:t>Multi</a:t>
            </a:r>
            <a:r>
              <a:rPr lang="pt-BR" sz="1000" dirty="0">
                <a:solidFill>
                  <a:srgbClr val="D7D1B8"/>
                </a:solidFill>
              </a:rPr>
              <a:t> residencial destinado ao programa de Habitação de Interesse Social (HIS) no Governo do Distrito Federal. Com Blocos de 46 apartamentos distribuídos ao longo de 4 pavimentos. Apartamentos de 2 e 3 quartos, com variação de planta de 44,74m² a 62,44m² e duas unidades adaptadas para P.N.E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AE27BFC-4D05-4C85-9FCA-880385CC020C}"/>
              </a:ext>
            </a:extLst>
          </p:cNvPr>
          <p:cNvSpPr txBox="1"/>
          <p:nvPr/>
        </p:nvSpPr>
        <p:spPr>
          <a:xfrm>
            <a:off x="401782" y="321483"/>
            <a:ext cx="4702614" cy="800219"/>
          </a:xfrm>
          <a:prstGeom prst="rect">
            <a:avLst/>
          </a:prstGeom>
          <a:solidFill>
            <a:srgbClr val="1A2F4C"/>
          </a:solidFill>
          <a:ln>
            <a:solidFill>
              <a:srgbClr val="1A2F4C"/>
            </a:solidFill>
          </a:ln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D6CFB2"/>
                </a:solidFill>
              </a:rPr>
              <a:t>RESIDENCIAL SOBRADINHO 01</a:t>
            </a:r>
          </a:p>
          <a:p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07DE369-C836-4D4D-9F3F-FE5CCCFFADF6}"/>
              </a:ext>
            </a:extLst>
          </p:cNvPr>
          <p:cNvSpPr txBox="1"/>
          <p:nvPr/>
        </p:nvSpPr>
        <p:spPr>
          <a:xfrm>
            <a:off x="538163" y="1147029"/>
            <a:ext cx="4126522" cy="400110"/>
          </a:xfrm>
          <a:prstGeom prst="rect">
            <a:avLst/>
          </a:prstGeom>
          <a:solidFill>
            <a:srgbClr val="1A2F4C"/>
          </a:solidFill>
          <a:ln>
            <a:solidFill>
              <a:srgbClr val="1A2F4C"/>
            </a:solidFill>
          </a:ln>
        </p:spPr>
        <p:txBody>
          <a:bodyPr wrap="square" rtlCol="0">
            <a:spAutoFit/>
          </a:bodyPr>
          <a:lstStyle/>
          <a:p>
            <a:r>
              <a:rPr lang="pt-BR" sz="2000" i="1" dirty="0">
                <a:solidFill>
                  <a:srgbClr val="D6CFB2"/>
                </a:solidFill>
              </a:rPr>
              <a:t>BRASÍLIA, DISTRITO FEDERAL </a:t>
            </a:r>
            <a:r>
              <a:rPr lang="pt-BR" sz="2000" dirty="0">
                <a:solidFill>
                  <a:srgbClr val="D6CFB2"/>
                </a:solidFill>
              </a:rPr>
              <a:t>- </a:t>
            </a:r>
            <a:r>
              <a:rPr lang="pt-BR" sz="2000" b="1" dirty="0">
                <a:solidFill>
                  <a:srgbClr val="D6CFB2"/>
                </a:solidFill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1559098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47B09BB-30B0-4FF8-93EB-204A823DB7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8" t="387" r="174" b="-387"/>
          <a:stretch/>
        </p:blipFill>
        <p:spPr>
          <a:xfrm rot="16200000">
            <a:off x="-332888" y="1931240"/>
            <a:ext cx="5806979" cy="466051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4CDED7B-5484-4CB7-994A-226B0333ED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81787"/>
            <a:ext cx="6858000" cy="385762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84BC5D49-3565-4D97-A087-93702BCA1430}"/>
              </a:ext>
            </a:extLst>
          </p:cNvPr>
          <p:cNvSpPr txBox="1"/>
          <p:nvPr/>
        </p:nvSpPr>
        <p:spPr>
          <a:xfrm>
            <a:off x="4214697" y="1752447"/>
            <a:ext cx="24231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200" b="0" i="0" u="none" strike="noStrike" baseline="0" dirty="0">
                <a:latin typeface="TrebuchetMS"/>
              </a:rPr>
              <a:t>A importância do “Habitar-Sustentar” está na mudança do caráter de potencializar a qualidade no projeto das HIS, envolvendo aspectos estéticos e funcionais que determinam a eficiência que o projeto pode responder às necessidades de seus usuários. </a:t>
            </a:r>
          </a:p>
          <a:p>
            <a:pPr algn="l"/>
            <a:endParaRPr lang="pt-BR" sz="1200" dirty="0">
              <a:latin typeface="TrebuchetMS"/>
            </a:endParaRPr>
          </a:p>
          <a:p>
            <a:pPr algn="l"/>
            <a:r>
              <a:rPr lang="pt-BR" sz="1200" b="0" i="0" u="none" strike="noStrike" baseline="0" dirty="0">
                <a:latin typeface="TrebuchetMS"/>
              </a:rPr>
              <a:t>O resultado é uma arquitetura que dialoga com a proposição da suspensão dos edifícios, deixando o playground livre, marcado por treliças metálicas que realizam a transferência de esforços do pórtico principal do edifício para a garagem subsolo e consequentemente para as fundações. Outras decisões como plantas livres com uso de estrutura metálica e divisórias de </a:t>
            </a:r>
            <a:r>
              <a:rPr lang="pt-BR" sz="1200" b="0" i="0" u="none" strike="noStrike" baseline="0" dirty="0" err="1">
                <a:latin typeface="TrebuchetMS"/>
              </a:rPr>
              <a:t>drywall</a:t>
            </a:r>
            <a:r>
              <a:rPr lang="pt-BR" sz="1200" b="0" i="0" u="none" strike="noStrike" baseline="0" dirty="0">
                <a:latin typeface="TrebuchetMS"/>
              </a:rPr>
              <a:t> buscam a flexibilidade que a planta tipo precisa, por abrigar diferentes tipos de pessoas.</a:t>
            </a:r>
          </a:p>
          <a:p>
            <a:pPr algn="l"/>
            <a:r>
              <a:rPr lang="pt-BR" sz="1200" b="0" i="0" u="none" strike="noStrike" baseline="0" dirty="0">
                <a:latin typeface="TrebuchetMS"/>
              </a:rPr>
              <a:t>O resultado, através de formas geométricas simples e decisões de aberturas favoráveis ao aproveitamento da iluminação natural, encontra um diálogo com o jogo de cores que convida para o habitar.</a:t>
            </a:r>
            <a:endParaRPr lang="pt-BR" sz="1200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105F0ECD-BFD9-48F8-8DFA-C995594236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282" y="7193659"/>
            <a:ext cx="477735" cy="529104"/>
          </a:xfrm>
          <a:prstGeom prst="rect">
            <a:avLst/>
          </a:prstGeom>
        </p:spPr>
      </p:pic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082F8E86-5199-4DB9-B3D7-8285C75DC4B7}"/>
              </a:ext>
            </a:extLst>
          </p:cNvPr>
          <p:cNvCxnSpPr>
            <a:cxnSpLocks/>
          </p:cNvCxnSpPr>
          <p:nvPr/>
        </p:nvCxnSpPr>
        <p:spPr>
          <a:xfrm>
            <a:off x="1166813" y="4991100"/>
            <a:ext cx="2207252" cy="44007"/>
          </a:xfrm>
          <a:prstGeom prst="line">
            <a:avLst/>
          </a:prstGeom>
          <a:ln w="57150">
            <a:solidFill>
              <a:schemeClr val="bg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E3537BD8-AEC4-470F-9632-A9ED0C199853}"/>
              </a:ext>
            </a:extLst>
          </p:cNvPr>
          <p:cNvCxnSpPr/>
          <p:nvPr/>
        </p:nvCxnSpPr>
        <p:spPr>
          <a:xfrm flipH="1">
            <a:off x="3623306" y="3158661"/>
            <a:ext cx="18903" cy="765544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60E8FD16-EE2F-4DB2-B539-E9B45626DC10}"/>
              </a:ext>
            </a:extLst>
          </p:cNvPr>
          <p:cNvCxnSpPr/>
          <p:nvPr/>
        </p:nvCxnSpPr>
        <p:spPr>
          <a:xfrm flipH="1">
            <a:off x="3479176" y="3938382"/>
            <a:ext cx="141767" cy="0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0295285F-CFEE-49AF-8285-BD67C90A7E6B}"/>
              </a:ext>
            </a:extLst>
          </p:cNvPr>
          <p:cNvCxnSpPr>
            <a:cxnSpLocks/>
          </p:cNvCxnSpPr>
          <p:nvPr/>
        </p:nvCxnSpPr>
        <p:spPr>
          <a:xfrm flipH="1" flipV="1">
            <a:off x="2645667" y="3116131"/>
            <a:ext cx="996542" cy="42530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262A633-452A-4BB1-B4A1-16782065D1A7}"/>
              </a:ext>
            </a:extLst>
          </p:cNvPr>
          <p:cNvCxnSpPr>
            <a:cxnSpLocks/>
          </p:cNvCxnSpPr>
          <p:nvPr/>
        </p:nvCxnSpPr>
        <p:spPr>
          <a:xfrm flipV="1">
            <a:off x="2643304" y="2967275"/>
            <a:ext cx="2363" cy="148856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D70B0B1A-227E-4E1D-88FE-899B662AB6B4}"/>
              </a:ext>
            </a:extLst>
          </p:cNvPr>
          <p:cNvCxnSpPr/>
          <p:nvPr/>
        </p:nvCxnSpPr>
        <p:spPr>
          <a:xfrm flipH="1">
            <a:off x="1009650" y="5005388"/>
            <a:ext cx="171450" cy="209550"/>
          </a:xfrm>
          <a:prstGeom prst="line">
            <a:avLst/>
          </a:prstGeom>
          <a:ln w="57150">
            <a:solidFill>
              <a:schemeClr val="bg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45AA6928-4DFB-43FB-8045-7954E0B7539A}"/>
              </a:ext>
            </a:extLst>
          </p:cNvPr>
          <p:cNvCxnSpPr/>
          <p:nvPr/>
        </p:nvCxnSpPr>
        <p:spPr>
          <a:xfrm flipH="1" flipV="1">
            <a:off x="1090613" y="1047750"/>
            <a:ext cx="1662112" cy="90488"/>
          </a:xfrm>
          <a:prstGeom prst="line">
            <a:avLst/>
          </a:prstGeom>
          <a:ln w="571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D1101890-0CD4-47B5-88A1-E56099C53894}"/>
              </a:ext>
            </a:extLst>
          </p:cNvPr>
          <p:cNvCxnSpPr>
            <a:cxnSpLocks/>
          </p:cNvCxnSpPr>
          <p:nvPr/>
        </p:nvCxnSpPr>
        <p:spPr>
          <a:xfrm flipH="1">
            <a:off x="1052513" y="1047750"/>
            <a:ext cx="38101" cy="3639627"/>
          </a:xfrm>
          <a:prstGeom prst="line">
            <a:avLst/>
          </a:prstGeom>
          <a:ln w="571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2E1BCEDD-D0F2-4FB1-8112-82D2964D4487}"/>
              </a:ext>
            </a:extLst>
          </p:cNvPr>
          <p:cNvCxnSpPr/>
          <p:nvPr/>
        </p:nvCxnSpPr>
        <p:spPr>
          <a:xfrm flipH="1">
            <a:off x="351817" y="4681538"/>
            <a:ext cx="705458" cy="1000125"/>
          </a:xfrm>
          <a:prstGeom prst="line">
            <a:avLst/>
          </a:prstGeom>
          <a:ln w="571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id="{38132AE3-F1D5-46EE-94EC-C848195A184E}"/>
              </a:ext>
            </a:extLst>
          </p:cNvPr>
          <p:cNvCxnSpPr/>
          <p:nvPr/>
        </p:nvCxnSpPr>
        <p:spPr>
          <a:xfrm>
            <a:off x="325058" y="5676900"/>
            <a:ext cx="296145" cy="214313"/>
          </a:xfrm>
          <a:prstGeom prst="line">
            <a:avLst/>
          </a:prstGeom>
          <a:ln w="571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:a16="http://schemas.microsoft.com/office/drawing/2014/main" id="{142E8A8B-A8E9-4422-8D78-4B79CC335EDF}"/>
              </a:ext>
            </a:extLst>
          </p:cNvPr>
          <p:cNvCxnSpPr/>
          <p:nvPr/>
        </p:nvCxnSpPr>
        <p:spPr>
          <a:xfrm>
            <a:off x="230889" y="7271590"/>
            <a:ext cx="1352815" cy="0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46354759-D84B-4979-8663-5AEC4306214C}"/>
              </a:ext>
            </a:extLst>
          </p:cNvPr>
          <p:cNvSpPr txBox="1"/>
          <p:nvPr/>
        </p:nvSpPr>
        <p:spPr>
          <a:xfrm>
            <a:off x="131889" y="7271590"/>
            <a:ext cx="23053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Indicador de acesso</a:t>
            </a:r>
          </a:p>
        </p:txBody>
      </p:sp>
      <p:cxnSp>
        <p:nvCxnSpPr>
          <p:cNvPr id="41" name="Conector reto 40">
            <a:extLst>
              <a:ext uri="{FF2B5EF4-FFF2-40B4-BE49-F238E27FC236}">
                <a16:creationId xmlns:a16="http://schemas.microsoft.com/office/drawing/2014/main" id="{FBABC2F5-F6C9-40EA-AF9E-9952CDEA8C5D}"/>
              </a:ext>
            </a:extLst>
          </p:cNvPr>
          <p:cNvCxnSpPr/>
          <p:nvPr/>
        </p:nvCxnSpPr>
        <p:spPr>
          <a:xfrm flipH="1" flipV="1">
            <a:off x="2732608" y="3830248"/>
            <a:ext cx="552450" cy="47625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Conector reto 42">
            <a:extLst>
              <a:ext uri="{FF2B5EF4-FFF2-40B4-BE49-F238E27FC236}">
                <a16:creationId xmlns:a16="http://schemas.microsoft.com/office/drawing/2014/main" id="{646CF4B5-01F0-41F9-A4F7-E4F08AF85339}"/>
              </a:ext>
            </a:extLst>
          </p:cNvPr>
          <p:cNvCxnSpPr>
            <a:cxnSpLocks/>
          </p:cNvCxnSpPr>
          <p:nvPr/>
        </p:nvCxnSpPr>
        <p:spPr>
          <a:xfrm flipV="1">
            <a:off x="2732608" y="3116131"/>
            <a:ext cx="0" cy="714118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7F214B6C-CD12-4A2E-BA51-A9F15498B42F}"/>
              </a:ext>
            </a:extLst>
          </p:cNvPr>
          <p:cNvSpPr txBox="1"/>
          <p:nvPr/>
        </p:nvSpPr>
        <p:spPr>
          <a:xfrm>
            <a:off x="131889" y="183945"/>
            <a:ext cx="4257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Planta de Situação</a:t>
            </a:r>
          </a:p>
          <a:p>
            <a:endParaRPr lang="pt-BR" dirty="0"/>
          </a:p>
        </p:txBody>
      </p:sp>
      <p:grpSp>
        <p:nvGrpSpPr>
          <p:cNvPr id="60" name="Agrupar 59">
            <a:extLst>
              <a:ext uri="{FF2B5EF4-FFF2-40B4-BE49-F238E27FC236}">
                <a16:creationId xmlns:a16="http://schemas.microsoft.com/office/drawing/2014/main" id="{27B75F35-A869-47B4-ADA7-0C9037B8C087}"/>
              </a:ext>
            </a:extLst>
          </p:cNvPr>
          <p:cNvGrpSpPr/>
          <p:nvPr/>
        </p:nvGrpSpPr>
        <p:grpSpPr>
          <a:xfrm>
            <a:off x="4227774" y="-12510"/>
            <a:ext cx="2432462" cy="1715341"/>
            <a:chOff x="4227774" y="65314"/>
            <a:chExt cx="2432462" cy="1715341"/>
          </a:xfrm>
        </p:grpSpPr>
        <p:pic>
          <p:nvPicPr>
            <p:cNvPr id="48" name="Imagem 47">
              <a:extLst>
                <a:ext uri="{FF2B5EF4-FFF2-40B4-BE49-F238E27FC236}">
                  <a16:creationId xmlns:a16="http://schemas.microsoft.com/office/drawing/2014/main" id="{06024820-E50F-45DF-8F61-C4111E7767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3" t="21366" r="30167" b="46829"/>
            <a:stretch/>
          </p:blipFill>
          <p:spPr>
            <a:xfrm>
              <a:off x="4227774" y="215846"/>
              <a:ext cx="2201737" cy="1564809"/>
            </a:xfrm>
            <a:prstGeom prst="rect">
              <a:avLst/>
            </a:prstGeom>
          </p:spPr>
        </p:pic>
        <p:sp>
          <p:nvSpPr>
            <p:cNvPr id="52" name="Forma Livre: Forma 51">
              <a:extLst>
                <a:ext uri="{FF2B5EF4-FFF2-40B4-BE49-F238E27FC236}">
                  <a16:creationId xmlns:a16="http://schemas.microsoft.com/office/drawing/2014/main" id="{FC472EF6-BAEA-479B-8823-AEC743799B8B}"/>
                </a:ext>
              </a:extLst>
            </p:cNvPr>
            <p:cNvSpPr/>
            <p:nvPr/>
          </p:nvSpPr>
          <p:spPr>
            <a:xfrm>
              <a:off x="4520293" y="65314"/>
              <a:ext cx="2139943" cy="1714500"/>
            </a:xfrm>
            <a:custGeom>
              <a:avLst/>
              <a:gdLst>
                <a:gd name="connsiteX0" fmla="*/ 1858736 w 2139943"/>
                <a:gd name="connsiteY0" fmla="*/ 0 h 1714500"/>
                <a:gd name="connsiteX1" fmla="*/ 1858736 w 2139943"/>
                <a:gd name="connsiteY1" fmla="*/ 0 h 1714500"/>
                <a:gd name="connsiteX2" fmla="*/ 895350 w 2139943"/>
                <a:gd name="connsiteY2" fmla="*/ 5443 h 1714500"/>
                <a:gd name="connsiteX3" fmla="*/ 821871 w 2139943"/>
                <a:gd name="connsiteY3" fmla="*/ 8165 h 1714500"/>
                <a:gd name="connsiteX4" fmla="*/ 702128 w 2139943"/>
                <a:gd name="connsiteY4" fmla="*/ 10886 h 1714500"/>
                <a:gd name="connsiteX5" fmla="*/ 658586 w 2139943"/>
                <a:gd name="connsiteY5" fmla="*/ 13607 h 1714500"/>
                <a:gd name="connsiteX6" fmla="*/ 636814 w 2139943"/>
                <a:gd name="connsiteY6" fmla="*/ 19050 h 1714500"/>
                <a:gd name="connsiteX7" fmla="*/ 547007 w 2139943"/>
                <a:gd name="connsiteY7" fmla="*/ 21772 h 1714500"/>
                <a:gd name="connsiteX8" fmla="*/ 410936 w 2139943"/>
                <a:gd name="connsiteY8" fmla="*/ 29936 h 1714500"/>
                <a:gd name="connsiteX9" fmla="*/ 386443 w 2139943"/>
                <a:gd name="connsiteY9" fmla="*/ 38100 h 1714500"/>
                <a:gd name="connsiteX10" fmla="*/ 326571 w 2139943"/>
                <a:gd name="connsiteY10" fmla="*/ 43543 h 1714500"/>
                <a:gd name="connsiteX11" fmla="*/ 269421 w 2139943"/>
                <a:gd name="connsiteY11" fmla="*/ 54429 h 1714500"/>
                <a:gd name="connsiteX12" fmla="*/ 253093 w 2139943"/>
                <a:gd name="connsiteY12" fmla="*/ 57150 h 1714500"/>
                <a:gd name="connsiteX13" fmla="*/ 242207 w 2139943"/>
                <a:gd name="connsiteY13" fmla="*/ 59872 h 1714500"/>
                <a:gd name="connsiteX14" fmla="*/ 223157 w 2139943"/>
                <a:gd name="connsiteY14" fmla="*/ 62593 h 1714500"/>
                <a:gd name="connsiteX15" fmla="*/ 198664 w 2139943"/>
                <a:gd name="connsiteY15" fmla="*/ 68036 h 1714500"/>
                <a:gd name="connsiteX16" fmla="*/ 171450 w 2139943"/>
                <a:gd name="connsiteY16" fmla="*/ 70757 h 1714500"/>
                <a:gd name="connsiteX17" fmla="*/ 163286 w 2139943"/>
                <a:gd name="connsiteY17" fmla="*/ 78922 h 1714500"/>
                <a:gd name="connsiteX18" fmla="*/ 117021 w 2139943"/>
                <a:gd name="connsiteY18" fmla="*/ 81643 h 1714500"/>
                <a:gd name="connsiteX19" fmla="*/ 54428 w 2139943"/>
                <a:gd name="connsiteY19" fmla="*/ 84365 h 1714500"/>
                <a:gd name="connsiteX20" fmla="*/ 40821 w 2139943"/>
                <a:gd name="connsiteY20" fmla="*/ 97972 h 1714500"/>
                <a:gd name="connsiteX21" fmla="*/ 24493 w 2139943"/>
                <a:gd name="connsiteY21" fmla="*/ 117022 h 1714500"/>
                <a:gd name="connsiteX22" fmla="*/ 13607 w 2139943"/>
                <a:gd name="connsiteY22" fmla="*/ 133350 h 1714500"/>
                <a:gd name="connsiteX23" fmla="*/ 8164 w 2139943"/>
                <a:gd name="connsiteY23" fmla="*/ 141515 h 1714500"/>
                <a:gd name="connsiteX24" fmla="*/ 5443 w 2139943"/>
                <a:gd name="connsiteY24" fmla="*/ 155122 h 1714500"/>
                <a:gd name="connsiteX25" fmla="*/ 2721 w 2139943"/>
                <a:gd name="connsiteY25" fmla="*/ 163286 h 1714500"/>
                <a:gd name="connsiteX26" fmla="*/ 0 w 2139943"/>
                <a:gd name="connsiteY26" fmla="*/ 179615 h 1714500"/>
                <a:gd name="connsiteX27" fmla="*/ 2721 w 2139943"/>
                <a:gd name="connsiteY27" fmla="*/ 236765 h 1714500"/>
                <a:gd name="connsiteX28" fmla="*/ 5443 w 2139943"/>
                <a:gd name="connsiteY28" fmla="*/ 244929 h 1714500"/>
                <a:gd name="connsiteX29" fmla="*/ 13607 w 2139943"/>
                <a:gd name="connsiteY29" fmla="*/ 253093 h 1714500"/>
                <a:gd name="connsiteX30" fmla="*/ 16328 w 2139943"/>
                <a:gd name="connsiteY30" fmla="*/ 261257 h 1714500"/>
                <a:gd name="connsiteX31" fmla="*/ 32657 w 2139943"/>
                <a:gd name="connsiteY31" fmla="*/ 280307 h 1714500"/>
                <a:gd name="connsiteX32" fmla="*/ 40821 w 2139943"/>
                <a:gd name="connsiteY32" fmla="*/ 283029 h 1714500"/>
                <a:gd name="connsiteX33" fmla="*/ 57150 w 2139943"/>
                <a:gd name="connsiteY33" fmla="*/ 291193 h 1714500"/>
                <a:gd name="connsiteX34" fmla="*/ 87086 w 2139943"/>
                <a:gd name="connsiteY34" fmla="*/ 304800 h 1714500"/>
                <a:gd name="connsiteX35" fmla="*/ 236764 w 2139943"/>
                <a:gd name="connsiteY35" fmla="*/ 302079 h 1714500"/>
                <a:gd name="connsiteX36" fmla="*/ 258536 w 2139943"/>
                <a:gd name="connsiteY36" fmla="*/ 299357 h 1714500"/>
                <a:gd name="connsiteX37" fmla="*/ 283028 w 2139943"/>
                <a:gd name="connsiteY37" fmla="*/ 296636 h 1714500"/>
                <a:gd name="connsiteX38" fmla="*/ 342900 w 2139943"/>
                <a:gd name="connsiteY38" fmla="*/ 291193 h 1714500"/>
                <a:gd name="connsiteX39" fmla="*/ 361950 w 2139943"/>
                <a:gd name="connsiteY39" fmla="*/ 288472 h 1714500"/>
                <a:gd name="connsiteX40" fmla="*/ 459921 w 2139943"/>
                <a:gd name="connsiteY40" fmla="*/ 285750 h 1714500"/>
                <a:gd name="connsiteX41" fmla="*/ 468086 w 2139943"/>
                <a:gd name="connsiteY41" fmla="*/ 283029 h 1714500"/>
                <a:gd name="connsiteX42" fmla="*/ 476250 w 2139943"/>
                <a:gd name="connsiteY42" fmla="*/ 277586 h 1714500"/>
                <a:gd name="connsiteX43" fmla="*/ 489857 w 2139943"/>
                <a:gd name="connsiteY43" fmla="*/ 274865 h 1714500"/>
                <a:gd name="connsiteX44" fmla="*/ 503464 w 2139943"/>
                <a:gd name="connsiteY44" fmla="*/ 258536 h 1714500"/>
                <a:gd name="connsiteX45" fmla="*/ 511628 w 2139943"/>
                <a:gd name="connsiteY45" fmla="*/ 247650 h 1714500"/>
                <a:gd name="connsiteX46" fmla="*/ 530678 w 2139943"/>
                <a:gd name="connsiteY46" fmla="*/ 234043 h 1714500"/>
                <a:gd name="connsiteX47" fmla="*/ 547007 w 2139943"/>
                <a:gd name="connsiteY47" fmla="*/ 217715 h 1714500"/>
                <a:gd name="connsiteX48" fmla="*/ 552450 w 2139943"/>
                <a:gd name="connsiteY48" fmla="*/ 209550 h 1714500"/>
                <a:gd name="connsiteX49" fmla="*/ 560614 w 2139943"/>
                <a:gd name="connsiteY49" fmla="*/ 204107 h 1714500"/>
                <a:gd name="connsiteX50" fmla="*/ 574221 w 2139943"/>
                <a:gd name="connsiteY50" fmla="*/ 187779 h 1714500"/>
                <a:gd name="connsiteX51" fmla="*/ 585107 w 2139943"/>
                <a:gd name="connsiteY51" fmla="*/ 185057 h 1714500"/>
                <a:gd name="connsiteX52" fmla="*/ 601436 w 2139943"/>
                <a:gd name="connsiteY52" fmla="*/ 179615 h 1714500"/>
                <a:gd name="connsiteX53" fmla="*/ 609600 w 2139943"/>
                <a:gd name="connsiteY53" fmla="*/ 174172 h 1714500"/>
                <a:gd name="connsiteX54" fmla="*/ 631371 w 2139943"/>
                <a:gd name="connsiteY54" fmla="*/ 168729 h 1714500"/>
                <a:gd name="connsiteX55" fmla="*/ 699407 w 2139943"/>
                <a:gd name="connsiteY55" fmla="*/ 163286 h 1714500"/>
                <a:gd name="connsiteX56" fmla="*/ 802821 w 2139943"/>
                <a:gd name="connsiteY56" fmla="*/ 160565 h 1714500"/>
                <a:gd name="connsiteX57" fmla="*/ 906236 w 2139943"/>
                <a:gd name="connsiteY57" fmla="*/ 155122 h 1714500"/>
                <a:gd name="connsiteX58" fmla="*/ 982436 w 2139943"/>
                <a:gd name="connsiteY58" fmla="*/ 146957 h 1714500"/>
                <a:gd name="connsiteX59" fmla="*/ 1017814 w 2139943"/>
                <a:gd name="connsiteY59" fmla="*/ 144236 h 1714500"/>
                <a:gd name="connsiteX60" fmla="*/ 1115786 w 2139943"/>
                <a:gd name="connsiteY60" fmla="*/ 149679 h 1714500"/>
                <a:gd name="connsiteX61" fmla="*/ 1121228 w 2139943"/>
                <a:gd name="connsiteY61" fmla="*/ 157843 h 1714500"/>
                <a:gd name="connsiteX62" fmla="*/ 1132114 w 2139943"/>
                <a:gd name="connsiteY62" fmla="*/ 174172 h 1714500"/>
                <a:gd name="connsiteX63" fmla="*/ 1232807 w 2139943"/>
                <a:gd name="connsiteY63" fmla="*/ 171450 h 1714500"/>
                <a:gd name="connsiteX64" fmla="*/ 1300843 w 2139943"/>
                <a:gd name="connsiteY64" fmla="*/ 168729 h 1714500"/>
                <a:gd name="connsiteX65" fmla="*/ 1363436 w 2139943"/>
                <a:gd name="connsiteY65" fmla="*/ 157843 h 1714500"/>
                <a:gd name="connsiteX66" fmla="*/ 1355271 w 2139943"/>
                <a:gd name="connsiteY66" fmla="*/ 163286 h 1714500"/>
                <a:gd name="connsiteX67" fmla="*/ 1363436 w 2139943"/>
                <a:gd name="connsiteY67" fmla="*/ 168729 h 1714500"/>
                <a:gd name="connsiteX68" fmla="*/ 1401536 w 2139943"/>
                <a:gd name="connsiteY68" fmla="*/ 171450 h 1714500"/>
                <a:gd name="connsiteX69" fmla="*/ 1458686 w 2139943"/>
                <a:gd name="connsiteY69" fmla="*/ 174172 h 1714500"/>
                <a:gd name="connsiteX70" fmla="*/ 1469571 w 2139943"/>
                <a:gd name="connsiteY70" fmla="*/ 179615 h 1714500"/>
                <a:gd name="connsiteX71" fmla="*/ 1485900 w 2139943"/>
                <a:gd name="connsiteY71" fmla="*/ 190500 h 1714500"/>
                <a:gd name="connsiteX72" fmla="*/ 1504950 w 2139943"/>
                <a:gd name="connsiteY72" fmla="*/ 195943 h 1714500"/>
                <a:gd name="connsiteX73" fmla="*/ 1513114 w 2139943"/>
                <a:gd name="connsiteY73" fmla="*/ 198665 h 1714500"/>
                <a:gd name="connsiteX74" fmla="*/ 1534886 w 2139943"/>
                <a:gd name="connsiteY74" fmla="*/ 201386 h 1714500"/>
                <a:gd name="connsiteX75" fmla="*/ 1543050 w 2139943"/>
                <a:gd name="connsiteY75" fmla="*/ 217715 h 1714500"/>
                <a:gd name="connsiteX76" fmla="*/ 1548493 w 2139943"/>
                <a:gd name="connsiteY76" fmla="*/ 225879 h 1714500"/>
                <a:gd name="connsiteX77" fmla="*/ 1556657 w 2139943"/>
                <a:gd name="connsiteY77" fmla="*/ 351065 h 1714500"/>
                <a:gd name="connsiteX78" fmla="*/ 1559378 w 2139943"/>
                <a:gd name="connsiteY78" fmla="*/ 402772 h 1714500"/>
                <a:gd name="connsiteX79" fmla="*/ 1559378 w 2139943"/>
                <a:gd name="connsiteY79" fmla="*/ 533400 h 1714500"/>
                <a:gd name="connsiteX80" fmla="*/ 1567543 w 2139943"/>
                <a:gd name="connsiteY80" fmla="*/ 549729 h 1714500"/>
                <a:gd name="connsiteX81" fmla="*/ 1575707 w 2139943"/>
                <a:gd name="connsiteY81" fmla="*/ 557893 h 1714500"/>
                <a:gd name="connsiteX82" fmla="*/ 1581150 w 2139943"/>
                <a:gd name="connsiteY82" fmla="*/ 566057 h 1714500"/>
                <a:gd name="connsiteX83" fmla="*/ 1586593 w 2139943"/>
                <a:gd name="connsiteY83" fmla="*/ 576943 h 1714500"/>
                <a:gd name="connsiteX84" fmla="*/ 1605643 w 2139943"/>
                <a:gd name="connsiteY84" fmla="*/ 587829 h 1714500"/>
                <a:gd name="connsiteX85" fmla="*/ 1616528 w 2139943"/>
                <a:gd name="connsiteY85" fmla="*/ 595993 h 1714500"/>
                <a:gd name="connsiteX86" fmla="*/ 1638300 w 2139943"/>
                <a:gd name="connsiteY86" fmla="*/ 601436 h 1714500"/>
                <a:gd name="connsiteX87" fmla="*/ 1651907 w 2139943"/>
                <a:gd name="connsiteY87" fmla="*/ 604157 h 1714500"/>
                <a:gd name="connsiteX88" fmla="*/ 1660071 w 2139943"/>
                <a:gd name="connsiteY88" fmla="*/ 606879 h 1714500"/>
                <a:gd name="connsiteX89" fmla="*/ 1722664 w 2139943"/>
                <a:gd name="connsiteY89" fmla="*/ 609600 h 1714500"/>
                <a:gd name="connsiteX90" fmla="*/ 1730828 w 2139943"/>
                <a:gd name="connsiteY90" fmla="*/ 615043 h 1714500"/>
                <a:gd name="connsiteX91" fmla="*/ 1763486 w 2139943"/>
                <a:gd name="connsiteY91" fmla="*/ 617765 h 1714500"/>
                <a:gd name="connsiteX92" fmla="*/ 1771650 w 2139943"/>
                <a:gd name="connsiteY92" fmla="*/ 620486 h 1714500"/>
                <a:gd name="connsiteX93" fmla="*/ 1779814 w 2139943"/>
                <a:gd name="connsiteY93" fmla="*/ 625929 h 1714500"/>
                <a:gd name="connsiteX94" fmla="*/ 1787978 w 2139943"/>
                <a:gd name="connsiteY94" fmla="*/ 628650 h 1714500"/>
                <a:gd name="connsiteX95" fmla="*/ 1793421 w 2139943"/>
                <a:gd name="connsiteY95" fmla="*/ 636815 h 1714500"/>
                <a:gd name="connsiteX96" fmla="*/ 1807028 w 2139943"/>
                <a:gd name="connsiteY96" fmla="*/ 653143 h 1714500"/>
                <a:gd name="connsiteX97" fmla="*/ 1804307 w 2139943"/>
                <a:gd name="connsiteY97" fmla="*/ 696686 h 1714500"/>
                <a:gd name="connsiteX98" fmla="*/ 1787978 w 2139943"/>
                <a:gd name="connsiteY98" fmla="*/ 710293 h 1714500"/>
                <a:gd name="connsiteX99" fmla="*/ 1698171 w 2139943"/>
                <a:gd name="connsiteY99" fmla="*/ 713015 h 1714500"/>
                <a:gd name="connsiteX100" fmla="*/ 1681843 w 2139943"/>
                <a:gd name="connsiteY100" fmla="*/ 718457 h 1714500"/>
                <a:gd name="connsiteX101" fmla="*/ 1670957 w 2139943"/>
                <a:gd name="connsiteY101" fmla="*/ 729343 h 1714500"/>
                <a:gd name="connsiteX102" fmla="*/ 1662793 w 2139943"/>
                <a:gd name="connsiteY102" fmla="*/ 734786 h 1714500"/>
                <a:gd name="connsiteX103" fmla="*/ 1649186 w 2139943"/>
                <a:gd name="connsiteY103" fmla="*/ 751115 h 1714500"/>
                <a:gd name="connsiteX104" fmla="*/ 1646464 w 2139943"/>
                <a:gd name="connsiteY104" fmla="*/ 762000 h 1714500"/>
                <a:gd name="connsiteX105" fmla="*/ 1641021 w 2139943"/>
                <a:gd name="connsiteY105" fmla="*/ 770165 h 1714500"/>
                <a:gd name="connsiteX106" fmla="*/ 1635578 w 2139943"/>
                <a:gd name="connsiteY106" fmla="*/ 781050 h 1714500"/>
                <a:gd name="connsiteX107" fmla="*/ 1632857 w 2139943"/>
                <a:gd name="connsiteY107" fmla="*/ 791936 h 1714500"/>
                <a:gd name="connsiteX108" fmla="*/ 1630136 w 2139943"/>
                <a:gd name="connsiteY108" fmla="*/ 800100 h 1714500"/>
                <a:gd name="connsiteX109" fmla="*/ 1624693 w 2139943"/>
                <a:gd name="connsiteY109" fmla="*/ 832757 h 1714500"/>
                <a:gd name="connsiteX110" fmla="*/ 1621971 w 2139943"/>
                <a:gd name="connsiteY110" fmla="*/ 854529 h 1714500"/>
                <a:gd name="connsiteX111" fmla="*/ 1627414 w 2139943"/>
                <a:gd name="connsiteY111" fmla="*/ 957943 h 1714500"/>
                <a:gd name="connsiteX112" fmla="*/ 1638300 w 2139943"/>
                <a:gd name="connsiteY112" fmla="*/ 998765 h 1714500"/>
                <a:gd name="connsiteX113" fmla="*/ 1651907 w 2139943"/>
                <a:gd name="connsiteY113" fmla="*/ 1023257 h 1714500"/>
                <a:gd name="connsiteX114" fmla="*/ 1657350 w 2139943"/>
                <a:gd name="connsiteY114" fmla="*/ 1039586 h 1714500"/>
                <a:gd name="connsiteX115" fmla="*/ 1676400 w 2139943"/>
                <a:gd name="connsiteY115" fmla="*/ 1064079 h 1714500"/>
                <a:gd name="connsiteX116" fmla="*/ 1681843 w 2139943"/>
                <a:gd name="connsiteY116" fmla="*/ 1072243 h 1714500"/>
                <a:gd name="connsiteX117" fmla="*/ 1700893 w 2139943"/>
                <a:gd name="connsiteY117" fmla="*/ 1080407 h 1714500"/>
                <a:gd name="connsiteX118" fmla="*/ 1703614 w 2139943"/>
                <a:gd name="connsiteY118" fmla="*/ 1072243 h 1714500"/>
                <a:gd name="connsiteX119" fmla="*/ 1700893 w 2139943"/>
                <a:gd name="connsiteY119" fmla="*/ 1055915 h 1714500"/>
                <a:gd name="connsiteX120" fmla="*/ 1711778 w 2139943"/>
                <a:gd name="connsiteY120" fmla="*/ 1047750 h 1714500"/>
                <a:gd name="connsiteX121" fmla="*/ 1793421 w 2139943"/>
                <a:gd name="connsiteY121" fmla="*/ 1058636 h 1714500"/>
                <a:gd name="connsiteX122" fmla="*/ 1796143 w 2139943"/>
                <a:gd name="connsiteY122" fmla="*/ 1099457 h 1714500"/>
                <a:gd name="connsiteX123" fmla="*/ 1804307 w 2139943"/>
                <a:gd name="connsiteY123" fmla="*/ 1107622 h 1714500"/>
                <a:gd name="connsiteX124" fmla="*/ 1809750 w 2139943"/>
                <a:gd name="connsiteY124" fmla="*/ 1115786 h 1714500"/>
                <a:gd name="connsiteX125" fmla="*/ 1815193 w 2139943"/>
                <a:gd name="connsiteY125" fmla="*/ 1132115 h 1714500"/>
                <a:gd name="connsiteX126" fmla="*/ 1817914 w 2139943"/>
                <a:gd name="connsiteY126" fmla="*/ 1140279 h 1714500"/>
                <a:gd name="connsiteX127" fmla="*/ 1823357 w 2139943"/>
                <a:gd name="connsiteY127" fmla="*/ 1148443 h 1714500"/>
                <a:gd name="connsiteX128" fmla="*/ 1828800 w 2139943"/>
                <a:gd name="connsiteY128" fmla="*/ 1159329 h 1714500"/>
                <a:gd name="connsiteX129" fmla="*/ 1836964 w 2139943"/>
                <a:gd name="connsiteY129" fmla="*/ 1164772 h 1714500"/>
                <a:gd name="connsiteX130" fmla="*/ 1853293 w 2139943"/>
                <a:gd name="connsiteY130" fmla="*/ 1189265 h 1714500"/>
                <a:gd name="connsiteX131" fmla="*/ 1864178 w 2139943"/>
                <a:gd name="connsiteY131" fmla="*/ 1200150 h 1714500"/>
                <a:gd name="connsiteX132" fmla="*/ 1872343 w 2139943"/>
                <a:gd name="connsiteY132" fmla="*/ 1202872 h 1714500"/>
                <a:gd name="connsiteX133" fmla="*/ 1888671 w 2139943"/>
                <a:gd name="connsiteY133" fmla="*/ 1211036 h 1714500"/>
                <a:gd name="connsiteX134" fmla="*/ 1899557 w 2139943"/>
                <a:gd name="connsiteY134" fmla="*/ 1219200 h 1714500"/>
                <a:gd name="connsiteX135" fmla="*/ 1926771 w 2139943"/>
                <a:gd name="connsiteY135" fmla="*/ 1230086 h 1714500"/>
                <a:gd name="connsiteX136" fmla="*/ 1937657 w 2139943"/>
                <a:gd name="connsiteY136" fmla="*/ 1232807 h 1714500"/>
                <a:gd name="connsiteX137" fmla="*/ 1943100 w 2139943"/>
                <a:gd name="connsiteY137" fmla="*/ 1240972 h 1714500"/>
                <a:gd name="connsiteX138" fmla="*/ 1934936 w 2139943"/>
                <a:gd name="connsiteY138" fmla="*/ 1279072 h 1714500"/>
                <a:gd name="connsiteX139" fmla="*/ 1929493 w 2139943"/>
                <a:gd name="connsiteY139" fmla="*/ 1306286 h 1714500"/>
                <a:gd name="connsiteX140" fmla="*/ 1924050 w 2139943"/>
                <a:gd name="connsiteY140" fmla="*/ 1328057 h 1714500"/>
                <a:gd name="connsiteX141" fmla="*/ 1921328 w 2139943"/>
                <a:gd name="connsiteY141" fmla="*/ 1341665 h 1714500"/>
                <a:gd name="connsiteX142" fmla="*/ 1915886 w 2139943"/>
                <a:gd name="connsiteY142" fmla="*/ 1349829 h 1714500"/>
                <a:gd name="connsiteX143" fmla="*/ 1902278 w 2139943"/>
                <a:gd name="connsiteY143" fmla="*/ 1374322 h 1714500"/>
                <a:gd name="connsiteX144" fmla="*/ 1885950 w 2139943"/>
                <a:gd name="connsiteY144" fmla="*/ 1382486 h 1714500"/>
                <a:gd name="connsiteX145" fmla="*/ 1864178 w 2139943"/>
                <a:gd name="connsiteY145" fmla="*/ 1387929 h 1714500"/>
                <a:gd name="connsiteX146" fmla="*/ 1847850 w 2139943"/>
                <a:gd name="connsiteY146" fmla="*/ 1396093 h 1714500"/>
                <a:gd name="connsiteX147" fmla="*/ 1828800 w 2139943"/>
                <a:gd name="connsiteY147" fmla="*/ 1518557 h 1714500"/>
                <a:gd name="connsiteX148" fmla="*/ 1834243 w 2139943"/>
                <a:gd name="connsiteY148" fmla="*/ 1537607 h 1714500"/>
                <a:gd name="connsiteX149" fmla="*/ 1836964 w 2139943"/>
                <a:gd name="connsiteY149" fmla="*/ 1548493 h 1714500"/>
                <a:gd name="connsiteX150" fmla="*/ 1845128 w 2139943"/>
                <a:gd name="connsiteY150" fmla="*/ 1553936 h 1714500"/>
                <a:gd name="connsiteX151" fmla="*/ 1850571 w 2139943"/>
                <a:gd name="connsiteY151" fmla="*/ 1562100 h 1714500"/>
                <a:gd name="connsiteX152" fmla="*/ 1858736 w 2139943"/>
                <a:gd name="connsiteY152" fmla="*/ 1564822 h 1714500"/>
                <a:gd name="connsiteX153" fmla="*/ 1885950 w 2139943"/>
                <a:gd name="connsiteY153" fmla="*/ 1567543 h 1714500"/>
                <a:gd name="connsiteX154" fmla="*/ 1894114 w 2139943"/>
                <a:gd name="connsiteY154" fmla="*/ 1570265 h 1714500"/>
                <a:gd name="connsiteX155" fmla="*/ 1907721 w 2139943"/>
                <a:gd name="connsiteY155" fmla="*/ 1586593 h 1714500"/>
                <a:gd name="connsiteX156" fmla="*/ 1915886 w 2139943"/>
                <a:gd name="connsiteY156" fmla="*/ 1594757 h 1714500"/>
                <a:gd name="connsiteX157" fmla="*/ 1918607 w 2139943"/>
                <a:gd name="connsiteY157" fmla="*/ 1605643 h 1714500"/>
                <a:gd name="connsiteX158" fmla="*/ 1921328 w 2139943"/>
                <a:gd name="connsiteY158" fmla="*/ 1613807 h 1714500"/>
                <a:gd name="connsiteX159" fmla="*/ 1929493 w 2139943"/>
                <a:gd name="connsiteY159" fmla="*/ 1668236 h 1714500"/>
                <a:gd name="connsiteX160" fmla="*/ 1932214 w 2139943"/>
                <a:gd name="connsiteY160" fmla="*/ 1681843 h 1714500"/>
                <a:gd name="connsiteX161" fmla="*/ 1953986 w 2139943"/>
                <a:gd name="connsiteY161" fmla="*/ 1698172 h 1714500"/>
                <a:gd name="connsiteX162" fmla="*/ 1962150 w 2139943"/>
                <a:gd name="connsiteY162" fmla="*/ 1703615 h 1714500"/>
                <a:gd name="connsiteX163" fmla="*/ 1970314 w 2139943"/>
                <a:gd name="connsiteY163" fmla="*/ 1706336 h 1714500"/>
                <a:gd name="connsiteX164" fmla="*/ 1981200 w 2139943"/>
                <a:gd name="connsiteY164" fmla="*/ 1711779 h 1714500"/>
                <a:gd name="connsiteX165" fmla="*/ 2000250 w 2139943"/>
                <a:gd name="connsiteY165" fmla="*/ 1714500 h 1714500"/>
                <a:gd name="connsiteX166" fmla="*/ 2068286 w 2139943"/>
                <a:gd name="connsiteY166" fmla="*/ 1711779 h 1714500"/>
                <a:gd name="connsiteX167" fmla="*/ 2092778 w 2139943"/>
                <a:gd name="connsiteY167" fmla="*/ 1695450 h 1714500"/>
                <a:gd name="connsiteX168" fmla="*/ 2098221 w 2139943"/>
                <a:gd name="connsiteY168" fmla="*/ 1687286 h 1714500"/>
                <a:gd name="connsiteX169" fmla="*/ 2106386 w 2139943"/>
                <a:gd name="connsiteY169" fmla="*/ 1681843 h 1714500"/>
                <a:gd name="connsiteX170" fmla="*/ 2111828 w 2139943"/>
                <a:gd name="connsiteY170" fmla="*/ 1651907 h 1714500"/>
                <a:gd name="connsiteX171" fmla="*/ 2117271 w 2139943"/>
                <a:gd name="connsiteY171" fmla="*/ 1643743 h 1714500"/>
                <a:gd name="connsiteX172" fmla="*/ 2119993 w 2139943"/>
                <a:gd name="connsiteY172" fmla="*/ 1621972 h 1714500"/>
                <a:gd name="connsiteX173" fmla="*/ 2125436 w 2139943"/>
                <a:gd name="connsiteY173" fmla="*/ 1611086 h 1714500"/>
                <a:gd name="connsiteX174" fmla="*/ 2133600 w 2139943"/>
                <a:gd name="connsiteY174" fmla="*/ 1594757 h 1714500"/>
                <a:gd name="connsiteX175" fmla="*/ 2139043 w 2139943"/>
                <a:gd name="connsiteY175" fmla="*/ 1521279 h 1714500"/>
                <a:gd name="connsiteX176" fmla="*/ 2133600 w 2139943"/>
                <a:gd name="connsiteY176" fmla="*/ 1132115 h 1714500"/>
                <a:gd name="connsiteX177" fmla="*/ 2128157 w 2139943"/>
                <a:gd name="connsiteY177" fmla="*/ 1110343 h 1714500"/>
                <a:gd name="connsiteX178" fmla="*/ 2114550 w 2139943"/>
                <a:gd name="connsiteY178" fmla="*/ 1072243 h 1714500"/>
                <a:gd name="connsiteX179" fmla="*/ 2111828 w 2139943"/>
                <a:gd name="connsiteY179" fmla="*/ 1064079 h 1714500"/>
                <a:gd name="connsiteX180" fmla="*/ 2103664 w 2139943"/>
                <a:gd name="connsiteY180" fmla="*/ 1050472 h 1714500"/>
                <a:gd name="connsiteX181" fmla="*/ 2095500 w 2139943"/>
                <a:gd name="connsiteY181" fmla="*/ 1012372 h 1714500"/>
                <a:gd name="connsiteX182" fmla="*/ 2084614 w 2139943"/>
                <a:gd name="connsiteY182" fmla="*/ 987879 h 1714500"/>
                <a:gd name="connsiteX183" fmla="*/ 2073728 w 2139943"/>
                <a:gd name="connsiteY183" fmla="*/ 947057 h 1714500"/>
                <a:gd name="connsiteX184" fmla="*/ 2071007 w 2139943"/>
                <a:gd name="connsiteY184" fmla="*/ 930729 h 1714500"/>
                <a:gd name="connsiteX185" fmla="*/ 2060121 w 2139943"/>
                <a:gd name="connsiteY185" fmla="*/ 903515 h 1714500"/>
                <a:gd name="connsiteX186" fmla="*/ 2057400 w 2139943"/>
                <a:gd name="connsiteY186" fmla="*/ 892629 h 1714500"/>
                <a:gd name="connsiteX187" fmla="*/ 2054678 w 2139943"/>
                <a:gd name="connsiteY187" fmla="*/ 879022 h 1714500"/>
                <a:gd name="connsiteX188" fmla="*/ 2051957 w 2139943"/>
                <a:gd name="connsiteY188" fmla="*/ 870857 h 1714500"/>
                <a:gd name="connsiteX189" fmla="*/ 2046514 w 2139943"/>
                <a:gd name="connsiteY189" fmla="*/ 846365 h 1714500"/>
                <a:gd name="connsiteX190" fmla="*/ 2041071 w 2139943"/>
                <a:gd name="connsiteY190" fmla="*/ 786493 h 1714500"/>
                <a:gd name="connsiteX191" fmla="*/ 2035628 w 2139943"/>
                <a:gd name="connsiteY191" fmla="*/ 737507 h 1714500"/>
                <a:gd name="connsiteX192" fmla="*/ 2030186 w 2139943"/>
                <a:gd name="connsiteY192" fmla="*/ 664029 h 1714500"/>
                <a:gd name="connsiteX193" fmla="*/ 2027464 w 2139943"/>
                <a:gd name="connsiteY193" fmla="*/ 585107 h 1714500"/>
                <a:gd name="connsiteX194" fmla="*/ 2024743 w 2139943"/>
                <a:gd name="connsiteY194" fmla="*/ 547007 h 1714500"/>
                <a:gd name="connsiteX195" fmla="*/ 2022021 w 2139943"/>
                <a:gd name="connsiteY195" fmla="*/ 429986 h 1714500"/>
                <a:gd name="connsiteX196" fmla="*/ 2013857 w 2139943"/>
                <a:gd name="connsiteY196" fmla="*/ 375557 h 1714500"/>
                <a:gd name="connsiteX197" fmla="*/ 2008414 w 2139943"/>
                <a:gd name="connsiteY197" fmla="*/ 334736 h 1714500"/>
                <a:gd name="connsiteX198" fmla="*/ 2005693 w 2139943"/>
                <a:gd name="connsiteY198" fmla="*/ 291193 h 1714500"/>
                <a:gd name="connsiteX199" fmla="*/ 2002971 w 2139943"/>
                <a:gd name="connsiteY199" fmla="*/ 283029 h 1714500"/>
                <a:gd name="connsiteX200" fmla="*/ 2000250 w 2139943"/>
                <a:gd name="connsiteY200" fmla="*/ 269422 h 1714500"/>
                <a:gd name="connsiteX201" fmla="*/ 1994807 w 2139943"/>
                <a:gd name="connsiteY201" fmla="*/ 253093 h 1714500"/>
                <a:gd name="connsiteX202" fmla="*/ 1992086 w 2139943"/>
                <a:gd name="connsiteY202" fmla="*/ 242207 h 1714500"/>
                <a:gd name="connsiteX203" fmla="*/ 1986643 w 2139943"/>
                <a:gd name="connsiteY203" fmla="*/ 225879 h 1714500"/>
                <a:gd name="connsiteX204" fmla="*/ 1983921 w 2139943"/>
                <a:gd name="connsiteY204" fmla="*/ 214993 h 1714500"/>
                <a:gd name="connsiteX205" fmla="*/ 1978478 w 2139943"/>
                <a:gd name="connsiteY205" fmla="*/ 198665 h 1714500"/>
                <a:gd name="connsiteX206" fmla="*/ 1975757 w 2139943"/>
                <a:gd name="connsiteY206" fmla="*/ 187779 h 1714500"/>
                <a:gd name="connsiteX207" fmla="*/ 1970314 w 2139943"/>
                <a:gd name="connsiteY207" fmla="*/ 176893 h 1714500"/>
                <a:gd name="connsiteX208" fmla="*/ 1962150 w 2139943"/>
                <a:gd name="connsiteY208" fmla="*/ 138793 h 1714500"/>
                <a:gd name="connsiteX209" fmla="*/ 1959428 w 2139943"/>
                <a:gd name="connsiteY209" fmla="*/ 130629 h 1714500"/>
                <a:gd name="connsiteX210" fmla="*/ 1953986 w 2139943"/>
                <a:gd name="connsiteY210" fmla="*/ 108857 h 1714500"/>
                <a:gd name="connsiteX211" fmla="*/ 1940378 w 2139943"/>
                <a:gd name="connsiteY211" fmla="*/ 92529 h 1714500"/>
                <a:gd name="connsiteX212" fmla="*/ 1932214 w 2139943"/>
                <a:gd name="connsiteY212" fmla="*/ 81643 h 1714500"/>
                <a:gd name="connsiteX213" fmla="*/ 1924050 w 2139943"/>
                <a:gd name="connsiteY213" fmla="*/ 76200 h 1714500"/>
                <a:gd name="connsiteX214" fmla="*/ 1915886 w 2139943"/>
                <a:gd name="connsiteY214" fmla="*/ 65315 h 1714500"/>
                <a:gd name="connsiteX215" fmla="*/ 1905000 w 2139943"/>
                <a:gd name="connsiteY215" fmla="*/ 54429 h 1714500"/>
                <a:gd name="connsiteX216" fmla="*/ 1899557 w 2139943"/>
                <a:gd name="connsiteY216" fmla="*/ 46265 h 1714500"/>
                <a:gd name="connsiteX217" fmla="*/ 1877786 w 2139943"/>
                <a:gd name="connsiteY217" fmla="*/ 24493 h 1714500"/>
                <a:gd name="connsiteX218" fmla="*/ 1858736 w 2139943"/>
                <a:gd name="connsiteY218" fmla="*/ 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</a:cxnLst>
              <a:rect l="l" t="t" r="r" b="b"/>
              <a:pathLst>
                <a:path w="2139943" h="1714500">
                  <a:moveTo>
                    <a:pt x="1858736" y="0"/>
                  </a:moveTo>
                  <a:lnTo>
                    <a:pt x="1858736" y="0"/>
                  </a:lnTo>
                  <a:lnTo>
                    <a:pt x="895350" y="5443"/>
                  </a:lnTo>
                  <a:cubicBezTo>
                    <a:pt x="870841" y="5636"/>
                    <a:pt x="846371" y="7475"/>
                    <a:pt x="821871" y="8165"/>
                  </a:cubicBezTo>
                  <a:lnTo>
                    <a:pt x="702128" y="10886"/>
                  </a:lnTo>
                  <a:cubicBezTo>
                    <a:pt x="687614" y="11793"/>
                    <a:pt x="673016" y="11803"/>
                    <a:pt x="658586" y="13607"/>
                  </a:cubicBezTo>
                  <a:cubicBezTo>
                    <a:pt x="651163" y="14535"/>
                    <a:pt x="644275" y="18504"/>
                    <a:pt x="636814" y="19050"/>
                  </a:cubicBezTo>
                  <a:cubicBezTo>
                    <a:pt x="606944" y="21236"/>
                    <a:pt x="576943" y="20865"/>
                    <a:pt x="547007" y="21772"/>
                  </a:cubicBezTo>
                  <a:cubicBezTo>
                    <a:pt x="462734" y="37095"/>
                    <a:pt x="595316" y="14572"/>
                    <a:pt x="410936" y="29936"/>
                  </a:cubicBezTo>
                  <a:cubicBezTo>
                    <a:pt x="402360" y="30651"/>
                    <a:pt x="394864" y="36327"/>
                    <a:pt x="386443" y="38100"/>
                  </a:cubicBezTo>
                  <a:cubicBezTo>
                    <a:pt x="381444" y="39152"/>
                    <a:pt x="328673" y="43368"/>
                    <a:pt x="326571" y="43543"/>
                  </a:cubicBezTo>
                  <a:lnTo>
                    <a:pt x="269421" y="54429"/>
                  </a:lnTo>
                  <a:cubicBezTo>
                    <a:pt x="263996" y="55434"/>
                    <a:pt x="258446" y="55812"/>
                    <a:pt x="253093" y="57150"/>
                  </a:cubicBezTo>
                  <a:cubicBezTo>
                    <a:pt x="249464" y="58057"/>
                    <a:pt x="245887" y="59203"/>
                    <a:pt x="242207" y="59872"/>
                  </a:cubicBezTo>
                  <a:cubicBezTo>
                    <a:pt x="235896" y="61019"/>
                    <a:pt x="229468" y="61446"/>
                    <a:pt x="223157" y="62593"/>
                  </a:cubicBezTo>
                  <a:cubicBezTo>
                    <a:pt x="205357" y="65829"/>
                    <a:pt x="218939" y="65333"/>
                    <a:pt x="198664" y="68036"/>
                  </a:cubicBezTo>
                  <a:cubicBezTo>
                    <a:pt x="189627" y="69241"/>
                    <a:pt x="180521" y="69850"/>
                    <a:pt x="171450" y="70757"/>
                  </a:cubicBezTo>
                  <a:cubicBezTo>
                    <a:pt x="168729" y="73479"/>
                    <a:pt x="167060" y="78167"/>
                    <a:pt x="163286" y="78922"/>
                  </a:cubicBezTo>
                  <a:cubicBezTo>
                    <a:pt x="148138" y="81952"/>
                    <a:pt x="132450" y="80872"/>
                    <a:pt x="117021" y="81643"/>
                  </a:cubicBezTo>
                  <a:lnTo>
                    <a:pt x="54428" y="84365"/>
                  </a:lnTo>
                  <a:cubicBezTo>
                    <a:pt x="39461" y="94342"/>
                    <a:pt x="52160" y="84365"/>
                    <a:pt x="40821" y="97972"/>
                  </a:cubicBezTo>
                  <a:cubicBezTo>
                    <a:pt x="23195" y="119124"/>
                    <a:pt x="42338" y="91530"/>
                    <a:pt x="24493" y="117022"/>
                  </a:cubicBezTo>
                  <a:cubicBezTo>
                    <a:pt x="20742" y="122381"/>
                    <a:pt x="17236" y="127907"/>
                    <a:pt x="13607" y="133350"/>
                  </a:cubicBezTo>
                  <a:lnTo>
                    <a:pt x="8164" y="141515"/>
                  </a:lnTo>
                  <a:cubicBezTo>
                    <a:pt x="7257" y="146051"/>
                    <a:pt x="6565" y="150635"/>
                    <a:pt x="5443" y="155122"/>
                  </a:cubicBezTo>
                  <a:cubicBezTo>
                    <a:pt x="4747" y="157905"/>
                    <a:pt x="3343" y="160486"/>
                    <a:pt x="2721" y="163286"/>
                  </a:cubicBezTo>
                  <a:cubicBezTo>
                    <a:pt x="1524" y="168673"/>
                    <a:pt x="907" y="174172"/>
                    <a:pt x="0" y="179615"/>
                  </a:cubicBezTo>
                  <a:cubicBezTo>
                    <a:pt x="907" y="198665"/>
                    <a:pt x="1137" y="217759"/>
                    <a:pt x="2721" y="236765"/>
                  </a:cubicBezTo>
                  <a:cubicBezTo>
                    <a:pt x="2959" y="239624"/>
                    <a:pt x="3852" y="242542"/>
                    <a:pt x="5443" y="244929"/>
                  </a:cubicBezTo>
                  <a:cubicBezTo>
                    <a:pt x="7578" y="248131"/>
                    <a:pt x="10886" y="250372"/>
                    <a:pt x="13607" y="253093"/>
                  </a:cubicBezTo>
                  <a:cubicBezTo>
                    <a:pt x="14514" y="255814"/>
                    <a:pt x="15045" y="258691"/>
                    <a:pt x="16328" y="261257"/>
                  </a:cubicBezTo>
                  <a:cubicBezTo>
                    <a:pt x="19525" y="267651"/>
                    <a:pt x="27447" y="276586"/>
                    <a:pt x="32657" y="280307"/>
                  </a:cubicBezTo>
                  <a:cubicBezTo>
                    <a:pt x="34991" y="281974"/>
                    <a:pt x="38255" y="281746"/>
                    <a:pt x="40821" y="283029"/>
                  </a:cubicBezTo>
                  <a:cubicBezTo>
                    <a:pt x="61916" y="293577"/>
                    <a:pt x="36637" y="284356"/>
                    <a:pt x="57150" y="291193"/>
                  </a:cubicBezTo>
                  <a:cubicBezTo>
                    <a:pt x="77327" y="304645"/>
                    <a:pt x="67064" y="300796"/>
                    <a:pt x="87086" y="304800"/>
                  </a:cubicBezTo>
                  <a:lnTo>
                    <a:pt x="236764" y="302079"/>
                  </a:lnTo>
                  <a:cubicBezTo>
                    <a:pt x="244074" y="301847"/>
                    <a:pt x="251272" y="300212"/>
                    <a:pt x="258536" y="299357"/>
                  </a:cubicBezTo>
                  <a:lnTo>
                    <a:pt x="283028" y="296636"/>
                  </a:lnTo>
                  <a:cubicBezTo>
                    <a:pt x="302974" y="294706"/>
                    <a:pt x="323062" y="294027"/>
                    <a:pt x="342900" y="291193"/>
                  </a:cubicBezTo>
                  <a:cubicBezTo>
                    <a:pt x="349250" y="290286"/>
                    <a:pt x="355542" y="288770"/>
                    <a:pt x="361950" y="288472"/>
                  </a:cubicBezTo>
                  <a:cubicBezTo>
                    <a:pt x="394584" y="286954"/>
                    <a:pt x="427264" y="286657"/>
                    <a:pt x="459921" y="285750"/>
                  </a:cubicBezTo>
                  <a:cubicBezTo>
                    <a:pt x="462643" y="284843"/>
                    <a:pt x="465520" y="284312"/>
                    <a:pt x="468086" y="283029"/>
                  </a:cubicBezTo>
                  <a:cubicBezTo>
                    <a:pt x="471011" y="281566"/>
                    <a:pt x="473188" y="278734"/>
                    <a:pt x="476250" y="277586"/>
                  </a:cubicBezTo>
                  <a:cubicBezTo>
                    <a:pt x="480581" y="275962"/>
                    <a:pt x="485321" y="275772"/>
                    <a:pt x="489857" y="274865"/>
                  </a:cubicBezTo>
                  <a:cubicBezTo>
                    <a:pt x="501887" y="256818"/>
                    <a:pt x="487748" y="276872"/>
                    <a:pt x="503464" y="258536"/>
                  </a:cubicBezTo>
                  <a:cubicBezTo>
                    <a:pt x="506416" y="255092"/>
                    <a:pt x="508421" y="250857"/>
                    <a:pt x="511628" y="247650"/>
                  </a:cubicBezTo>
                  <a:cubicBezTo>
                    <a:pt x="527845" y="231433"/>
                    <a:pt x="516783" y="246394"/>
                    <a:pt x="530678" y="234043"/>
                  </a:cubicBezTo>
                  <a:cubicBezTo>
                    <a:pt x="536431" y="228929"/>
                    <a:pt x="542737" y="224120"/>
                    <a:pt x="547007" y="217715"/>
                  </a:cubicBezTo>
                  <a:cubicBezTo>
                    <a:pt x="548821" y="214993"/>
                    <a:pt x="550137" y="211863"/>
                    <a:pt x="552450" y="209550"/>
                  </a:cubicBezTo>
                  <a:cubicBezTo>
                    <a:pt x="554763" y="207237"/>
                    <a:pt x="557893" y="205921"/>
                    <a:pt x="560614" y="204107"/>
                  </a:cubicBezTo>
                  <a:cubicBezTo>
                    <a:pt x="564082" y="198905"/>
                    <a:pt x="568580" y="191002"/>
                    <a:pt x="574221" y="187779"/>
                  </a:cubicBezTo>
                  <a:cubicBezTo>
                    <a:pt x="577469" y="185923"/>
                    <a:pt x="581524" y="186132"/>
                    <a:pt x="585107" y="185057"/>
                  </a:cubicBezTo>
                  <a:cubicBezTo>
                    <a:pt x="590602" y="183408"/>
                    <a:pt x="601436" y="179615"/>
                    <a:pt x="601436" y="179615"/>
                  </a:cubicBezTo>
                  <a:cubicBezTo>
                    <a:pt x="604157" y="177801"/>
                    <a:pt x="606526" y="175290"/>
                    <a:pt x="609600" y="174172"/>
                  </a:cubicBezTo>
                  <a:cubicBezTo>
                    <a:pt x="616630" y="171616"/>
                    <a:pt x="624036" y="170196"/>
                    <a:pt x="631371" y="168729"/>
                  </a:cubicBezTo>
                  <a:cubicBezTo>
                    <a:pt x="661382" y="162726"/>
                    <a:pt x="645891" y="165131"/>
                    <a:pt x="699407" y="163286"/>
                  </a:cubicBezTo>
                  <a:lnTo>
                    <a:pt x="802821" y="160565"/>
                  </a:lnTo>
                  <a:cubicBezTo>
                    <a:pt x="861412" y="153240"/>
                    <a:pt x="780799" y="162648"/>
                    <a:pt x="906236" y="155122"/>
                  </a:cubicBezTo>
                  <a:cubicBezTo>
                    <a:pt x="981880" y="150584"/>
                    <a:pt x="936981" y="151286"/>
                    <a:pt x="982436" y="146957"/>
                  </a:cubicBezTo>
                  <a:cubicBezTo>
                    <a:pt x="994210" y="145836"/>
                    <a:pt x="1006021" y="145143"/>
                    <a:pt x="1017814" y="144236"/>
                  </a:cubicBezTo>
                  <a:cubicBezTo>
                    <a:pt x="1055881" y="136624"/>
                    <a:pt x="1046635" y="137106"/>
                    <a:pt x="1115786" y="149679"/>
                  </a:cubicBezTo>
                  <a:cubicBezTo>
                    <a:pt x="1119004" y="150264"/>
                    <a:pt x="1119765" y="154918"/>
                    <a:pt x="1121228" y="157843"/>
                  </a:cubicBezTo>
                  <a:cubicBezTo>
                    <a:pt x="1129104" y="173596"/>
                    <a:pt x="1116640" y="158696"/>
                    <a:pt x="1132114" y="174172"/>
                  </a:cubicBezTo>
                  <a:lnTo>
                    <a:pt x="1232807" y="171450"/>
                  </a:lnTo>
                  <a:cubicBezTo>
                    <a:pt x="1255492" y="170718"/>
                    <a:pt x="1278239" y="170784"/>
                    <a:pt x="1300843" y="168729"/>
                  </a:cubicBezTo>
                  <a:cubicBezTo>
                    <a:pt x="1332925" y="165813"/>
                    <a:pt x="1340621" y="163548"/>
                    <a:pt x="1363436" y="157843"/>
                  </a:cubicBezTo>
                  <a:cubicBezTo>
                    <a:pt x="1360714" y="159657"/>
                    <a:pt x="1355271" y="160015"/>
                    <a:pt x="1355271" y="163286"/>
                  </a:cubicBezTo>
                  <a:cubicBezTo>
                    <a:pt x="1355271" y="166557"/>
                    <a:pt x="1360215" y="168161"/>
                    <a:pt x="1363436" y="168729"/>
                  </a:cubicBezTo>
                  <a:cubicBezTo>
                    <a:pt x="1375975" y="170942"/>
                    <a:pt x="1388824" y="170724"/>
                    <a:pt x="1401536" y="171450"/>
                  </a:cubicBezTo>
                  <a:lnTo>
                    <a:pt x="1458686" y="174172"/>
                  </a:lnTo>
                  <a:cubicBezTo>
                    <a:pt x="1462314" y="175986"/>
                    <a:pt x="1466092" y="177528"/>
                    <a:pt x="1469571" y="179615"/>
                  </a:cubicBezTo>
                  <a:cubicBezTo>
                    <a:pt x="1475180" y="182981"/>
                    <a:pt x="1479694" y="188431"/>
                    <a:pt x="1485900" y="190500"/>
                  </a:cubicBezTo>
                  <a:cubicBezTo>
                    <a:pt x="1505474" y="197026"/>
                    <a:pt x="1481030" y="189109"/>
                    <a:pt x="1504950" y="195943"/>
                  </a:cubicBezTo>
                  <a:cubicBezTo>
                    <a:pt x="1507708" y="196731"/>
                    <a:pt x="1510292" y="198152"/>
                    <a:pt x="1513114" y="198665"/>
                  </a:cubicBezTo>
                  <a:cubicBezTo>
                    <a:pt x="1520310" y="199973"/>
                    <a:pt x="1527629" y="200479"/>
                    <a:pt x="1534886" y="201386"/>
                  </a:cubicBezTo>
                  <a:cubicBezTo>
                    <a:pt x="1550487" y="224790"/>
                    <a:pt x="1531778" y="195173"/>
                    <a:pt x="1543050" y="217715"/>
                  </a:cubicBezTo>
                  <a:cubicBezTo>
                    <a:pt x="1544513" y="220640"/>
                    <a:pt x="1546679" y="223158"/>
                    <a:pt x="1548493" y="225879"/>
                  </a:cubicBezTo>
                  <a:cubicBezTo>
                    <a:pt x="1565594" y="277180"/>
                    <a:pt x="1552658" y="233067"/>
                    <a:pt x="1556657" y="351065"/>
                  </a:cubicBezTo>
                  <a:cubicBezTo>
                    <a:pt x="1557242" y="368315"/>
                    <a:pt x="1558471" y="385536"/>
                    <a:pt x="1559378" y="402772"/>
                  </a:cubicBezTo>
                  <a:cubicBezTo>
                    <a:pt x="1554791" y="462413"/>
                    <a:pt x="1554789" y="446218"/>
                    <a:pt x="1559378" y="533400"/>
                  </a:cubicBezTo>
                  <a:cubicBezTo>
                    <a:pt x="1559654" y="538641"/>
                    <a:pt x="1564477" y="546049"/>
                    <a:pt x="1567543" y="549729"/>
                  </a:cubicBezTo>
                  <a:cubicBezTo>
                    <a:pt x="1570007" y="552686"/>
                    <a:pt x="1573243" y="554936"/>
                    <a:pt x="1575707" y="557893"/>
                  </a:cubicBezTo>
                  <a:cubicBezTo>
                    <a:pt x="1577801" y="560406"/>
                    <a:pt x="1579527" y="563217"/>
                    <a:pt x="1581150" y="566057"/>
                  </a:cubicBezTo>
                  <a:cubicBezTo>
                    <a:pt x="1583163" y="569579"/>
                    <a:pt x="1583996" y="573826"/>
                    <a:pt x="1586593" y="576943"/>
                  </a:cubicBezTo>
                  <a:cubicBezTo>
                    <a:pt x="1589850" y="580852"/>
                    <a:pt x="1602105" y="585618"/>
                    <a:pt x="1605643" y="587829"/>
                  </a:cubicBezTo>
                  <a:cubicBezTo>
                    <a:pt x="1609489" y="590233"/>
                    <a:pt x="1612341" y="594249"/>
                    <a:pt x="1616528" y="595993"/>
                  </a:cubicBezTo>
                  <a:cubicBezTo>
                    <a:pt x="1623433" y="598870"/>
                    <a:pt x="1630965" y="599969"/>
                    <a:pt x="1638300" y="601436"/>
                  </a:cubicBezTo>
                  <a:cubicBezTo>
                    <a:pt x="1642836" y="602343"/>
                    <a:pt x="1647420" y="603035"/>
                    <a:pt x="1651907" y="604157"/>
                  </a:cubicBezTo>
                  <a:cubicBezTo>
                    <a:pt x="1654690" y="604853"/>
                    <a:pt x="1657211" y="606659"/>
                    <a:pt x="1660071" y="606879"/>
                  </a:cubicBezTo>
                  <a:cubicBezTo>
                    <a:pt x="1680894" y="608481"/>
                    <a:pt x="1701800" y="608693"/>
                    <a:pt x="1722664" y="609600"/>
                  </a:cubicBezTo>
                  <a:cubicBezTo>
                    <a:pt x="1725385" y="611414"/>
                    <a:pt x="1727621" y="614402"/>
                    <a:pt x="1730828" y="615043"/>
                  </a:cubicBezTo>
                  <a:cubicBezTo>
                    <a:pt x="1741540" y="617185"/>
                    <a:pt x="1752658" y="616321"/>
                    <a:pt x="1763486" y="617765"/>
                  </a:cubicBezTo>
                  <a:cubicBezTo>
                    <a:pt x="1766329" y="618144"/>
                    <a:pt x="1768929" y="619579"/>
                    <a:pt x="1771650" y="620486"/>
                  </a:cubicBezTo>
                  <a:cubicBezTo>
                    <a:pt x="1774371" y="622300"/>
                    <a:pt x="1776889" y="624466"/>
                    <a:pt x="1779814" y="625929"/>
                  </a:cubicBezTo>
                  <a:cubicBezTo>
                    <a:pt x="1782380" y="627212"/>
                    <a:pt x="1785738" y="626858"/>
                    <a:pt x="1787978" y="628650"/>
                  </a:cubicBezTo>
                  <a:cubicBezTo>
                    <a:pt x="1790532" y="630693"/>
                    <a:pt x="1791327" y="634302"/>
                    <a:pt x="1793421" y="636815"/>
                  </a:cubicBezTo>
                  <a:cubicBezTo>
                    <a:pt x="1810881" y="657767"/>
                    <a:pt x="1793518" y="632875"/>
                    <a:pt x="1807028" y="653143"/>
                  </a:cubicBezTo>
                  <a:cubicBezTo>
                    <a:pt x="1806121" y="667657"/>
                    <a:pt x="1806575" y="682321"/>
                    <a:pt x="1804307" y="696686"/>
                  </a:cubicBezTo>
                  <a:cubicBezTo>
                    <a:pt x="1803307" y="703018"/>
                    <a:pt x="1793487" y="709846"/>
                    <a:pt x="1787978" y="710293"/>
                  </a:cubicBezTo>
                  <a:cubicBezTo>
                    <a:pt x="1758127" y="712714"/>
                    <a:pt x="1728107" y="712108"/>
                    <a:pt x="1698171" y="713015"/>
                  </a:cubicBezTo>
                  <a:cubicBezTo>
                    <a:pt x="1692728" y="714829"/>
                    <a:pt x="1683657" y="713014"/>
                    <a:pt x="1681843" y="718457"/>
                  </a:cubicBezTo>
                  <a:cubicBezTo>
                    <a:pt x="1678214" y="729343"/>
                    <a:pt x="1681843" y="725715"/>
                    <a:pt x="1670957" y="729343"/>
                  </a:cubicBezTo>
                  <a:cubicBezTo>
                    <a:pt x="1668236" y="731157"/>
                    <a:pt x="1664887" y="732273"/>
                    <a:pt x="1662793" y="734786"/>
                  </a:cubicBezTo>
                  <a:cubicBezTo>
                    <a:pt x="1645529" y="755503"/>
                    <a:pt x="1669076" y="737854"/>
                    <a:pt x="1649186" y="751115"/>
                  </a:cubicBezTo>
                  <a:cubicBezTo>
                    <a:pt x="1648279" y="754743"/>
                    <a:pt x="1647937" y="758562"/>
                    <a:pt x="1646464" y="762000"/>
                  </a:cubicBezTo>
                  <a:cubicBezTo>
                    <a:pt x="1645175" y="765006"/>
                    <a:pt x="1642644" y="767325"/>
                    <a:pt x="1641021" y="770165"/>
                  </a:cubicBezTo>
                  <a:cubicBezTo>
                    <a:pt x="1639008" y="773687"/>
                    <a:pt x="1637392" y="777422"/>
                    <a:pt x="1635578" y="781050"/>
                  </a:cubicBezTo>
                  <a:cubicBezTo>
                    <a:pt x="1634671" y="784679"/>
                    <a:pt x="1633884" y="788340"/>
                    <a:pt x="1632857" y="791936"/>
                  </a:cubicBezTo>
                  <a:cubicBezTo>
                    <a:pt x="1632069" y="794694"/>
                    <a:pt x="1630608" y="797271"/>
                    <a:pt x="1630136" y="800100"/>
                  </a:cubicBezTo>
                  <a:cubicBezTo>
                    <a:pt x="1624059" y="836558"/>
                    <a:pt x="1631072" y="813617"/>
                    <a:pt x="1624693" y="832757"/>
                  </a:cubicBezTo>
                  <a:cubicBezTo>
                    <a:pt x="1623786" y="840014"/>
                    <a:pt x="1621971" y="847215"/>
                    <a:pt x="1621971" y="854529"/>
                  </a:cubicBezTo>
                  <a:cubicBezTo>
                    <a:pt x="1621971" y="907137"/>
                    <a:pt x="1621382" y="919741"/>
                    <a:pt x="1627414" y="957943"/>
                  </a:cubicBezTo>
                  <a:cubicBezTo>
                    <a:pt x="1632982" y="993207"/>
                    <a:pt x="1626858" y="981601"/>
                    <a:pt x="1638300" y="998765"/>
                  </a:cubicBezTo>
                  <a:cubicBezTo>
                    <a:pt x="1644960" y="1018744"/>
                    <a:pt x="1639686" y="1011036"/>
                    <a:pt x="1651907" y="1023257"/>
                  </a:cubicBezTo>
                  <a:cubicBezTo>
                    <a:pt x="1653721" y="1028700"/>
                    <a:pt x="1654167" y="1034812"/>
                    <a:pt x="1657350" y="1039586"/>
                  </a:cubicBezTo>
                  <a:cubicBezTo>
                    <a:pt x="1684860" y="1080851"/>
                    <a:pt x="1655086" y="1038503"/>
                    <a:pt x="1676400" y="1064079"/>
                  </a:cubicBezTo>
                  <a:cubicBezTo>
                    <a:pt x="1678494" y="1066592"/>
                    <a:pt x="1679530" y="1069930"/>
                    <a:pt x="1681843" y="1072243"/>
                  </a:cubicBezTo>
                  <a:cubicBezTo>
                    <a:pt x="1688108" y="1078508"/>
                    <a:pt x="1692564" y="1078325"/>
                    <a:pt x="1700893" y="1080407"/>
                  </a:cubicBezTo>
                  <a:cubicBezTo>
                    <a:pt x="1701800" y="1077686"/>
                    <a:pt x="1704086" y="1075072"/>
                    <a:pt x="1703614" y="1072243"/>
                  </a:cubicBezTo>
                  <a:cubicBezTo>
                    <a:pt x="1702046" y="1062838"/>
                    <a:pt x="1692342" y="1066177"/>
                    <a:pt x="1700893" y="1055915"/>
                  </a:cubicBezTo>
                  <a:cubicBezTo>
                    <a:pt x="1703797" y="1052431"/>
                    <a:pt x="1708150" y="1050472"/>
                    <a:pt x="1711778" y="1047750"/>
                  </a:cubicBezTo>
                  <a:cubicBezTo>
                    <a:pt x="1725748" y="1048232"/>
                    <a:pt x="1789767" y="1025754"/>
                    <a:pt x="1793421" y="1058636"/>
                  </a:cubicBezTo>
                  <a:cubicBezTo>
                    <a:pt x="1794927" y="1072190"/>
                    <a:pt x="1793185" y="1086145"/>
                    <a:pt x="1796143" y="1099457"/>
                  </a:cubicBezTo>
                  <a:cubicBezTo>
                    <a:pt x="1796978" y="1103214"/>
                    <a:pt x="1801843" y="1104665"/>
                    <a:pt x="1804307" y="1107622"/>
                  </a:cubicBezTo>
                  <a:cubicBezTo>
                    <a:pt x="1806401" y="1110135"/>
                    <a:pt x="1807936" y="1113065"/>
                    <a:pt x="1809750" y="1115786"/>
                  </a:cubicBezTo>
                  <a:lnTo>
                    <a:pt x="1815193" y="1132115"/>
                  </a:lnTo>
                  <a:cubicBezTo>
                    <a:pt x="1816100" y="1134836"/>
                    <a:pt x="1816323" y="1137892"/>
                    <a:pt x="1817914" y="1140279"/>
                  </a:cubicBezTo>
                  <a:cubicBezTo>
                    <a:pt x="1819728" y="1143000"/>
                    <a:pt x="1821734" y="1145603"/>
                    <a:pt x="1823357" y="1148443"/>
                  </a:cubicBezTo>
                  <a:cubicBezTo>
                    <a:pt x="1825370" y="1151965"/>
                    <a:pt x="1826203" y="1156212"/>
                    <a:pt x="1828800" y="1159329"/>
                  </a:cubicBezTo>
                  <a:cubicBezTo>
                    <a:pt x="1830894" y="1161842"/>
                    <a:pt x="1834243" y="1162958"/>
                    <a:pt x="1836964" y="1164772"/>
                  </a:cubicBezTo>
                  <a:cubicBezTo>
                    <a:pt x="1843666" y="1178174"/>
                    <a:pt x="1841791" y="1176325"/>
                    <a:pt x="1853293" y="1189265"/>
                  </a:cubicBezTo>
                  <a:cubicBezTo>
                    <a:pt x="1856702" y="1193100"/>
                    <a:pt x="1860003" y="1197168"/>
                    <a:pt x="1864178" y="1200150"/>
                  </a:cubicBezTo>
                  <a:cubicBezTo>
                    <a:pt x="1866513" y="1201818"/>
                    <a:pt x="1869777" y="1201589"/>
                    <a:pt x="1872343" y="1202872"/>
                  </a:cubicBezTo>
                  <a:cubicBezTo>
                    <a:pt x="1893441" y="1213421"/>
                    <a:pt x="1868154" y="1204198"/>
                    <a:pt x="1888671" y="1211036"/>
                  </a:cubicBezTo>
                  <a:cubicBezTo>
                    <a:pt x="1892300" y="1213757"/>
                    <a:pt x="1895575" y="1217028"/>
                    <a:pt x="1899557" y="1219200"/>
                  </a:cubicBezTo>
                  <a:cubicBezTo>
                    <a:pt x="1904991" y="1222164"/>
                    <a:pt x="1918801" y="1227809"/>
                    <a:pt x="1926771" y="1230086"/>
                  </a:cubicBezTo>
                  <a:cubicBezTo>
                    <a:pt x="1930367" y="1231113"/>
                    <a:pt x="1934028" y="1231900"/>
                    <a:pt x="1937657" y="1232807"/>
                  </a:cubicBezTo>
                  <a:cubicBezTo>
                    <a:pt x="1939471" y="1235529"/>
                    <a:pt x="1942867" y="1237709"/>
                    <a:pt x="1943100" y="1240972"/>
                  </a:cubicBezTo>
                  <a:cubicBezTo>
                    <a:pt x="1944949" y="1266862"/>
                    <a:pt x="1944346" y="1264954"/>
                    <a:pt x="1934936" y="1279072"/>
                  </a:cubicBezTo>
                  <a:cubicBezTo>
                    <a:pt x="1933122" y="1288143"/>
                    <a:pt x="1931737" y="1297311"/>
                    <a:pt x="1929493" y="1306286"/>
                  </a:cubicBezTo>
                  <a:cubicBezTo>
                    <a:pt x="1927679" y="1313543"/>
                    <a:pt x="1925517" y="1320722"/>
                    <a:pt x="1924050" y="1328057"/>
                  </a:cubicBezTo>
                  <a:cubicBezTo>
                    <a:pt x="1923143" y="1332593"/>
                    <a:pt x="1922952" y="1337334"/>
                    <a:pt x="1921328" y="1341665"/>
                  </a:cubicBezTo>
                  <a:cubicBezTo>
                    <a:pt x="1920180" y="1344727"/>
                    <a:pt x="1917214" y="1346840"/>
                    <a:pt x="1915886" y="1349829"/>
                  </a:cubicBezTo>
                  <a:cubicBezTo>
                    <a:pt x="1909907" y="1363282"/>
                    <a:pt x="1914043" y="1366479"/>
                    <a:pt x="1902278" y="1374322"/>
                  </a:cubicBezTo>
                  <a:cubicBezTo>
                    <a:pt x="1897215" y="1377697"/>
                    <a:pt x="1891669" y="1380407"/>
                    <a:pt x="1885950" y="1382486"/>
                  </a:cubicBezTo>
                  <a:cubicBezTo>
                    <a:pt x="1874557" y="1386629"/>
                    <a:pt x="1873613" y="1383211"/>
                    <a:pt x="1864178" y="1387929"/>
                  </a:cubicBezTo>
                  <a:cubicBezTo>
                    <a:pt x="1843080" y="1398478"/>
                    <a:pt x="1868367" y="1389255"/>
                    <a:pt x="1847850" y="1396093"/>
                  </a:cubicBezTo>
                  <a:cubicBezTo>
                    <a:pt x="1803039" y="1440904"/>
                    <a:pt x="1823500" y="1409906"/>
                    <a:pt x="1828800" y="1518557"/>
                  </a:cubicBezTo>
                  <a:cubicBezTo>
                    <a:pt x="1829051" y="1523694"/>
                    <a:pt x="1832766" y="1532438"/>
                    <a:pt x="1834243" y="1537607"/>
                  </a:cubicBezTo>
                  <a:cubicBezTo>
                    <a:pt x="1835271" y="1541203"/>
                    <a:pt x="1834889" y="1545381"/>
                    <a:pt x="1836964" y="1548493"/>
                  </a:cubicBezTo>
                  <a:cubicBezTo>
                    <a:pt x="1838778" y="1551214"/>
                    <a:pt x="1842407" y="1552122"/>
                    <a:pt x="1845128" y="1553936"/>
                  </a:cubicBezTo>
                  <a:cubicBezTo>
                    <a:pt x="1846942" y="1556657"/>
                    <a:pt x="1848017" y="1560057"/>
                    <a:pt x="1850571" y="1562100"/>
                  </a:cubicBezTo>
                  <a:cubicBezTo>
                    <a:pt x="1852811" y="1563892"/>
                    <a:pt x="1855900" y="1564386"/>
                    <a:pt x="1858736" y="1564822"/>
                  </a:cubicBezTo>
                  <a:cubicBezTo>
                    <a:pt x="1867747" y="1566208"/>
                    <a:pt x="1876879" y="1566636"/>
                    <a:pt x="1885950" y="1567543"/>
                  </a:cubicBezTo>
                  <a:cubicBezTo>
                    <a:pt x="1888671" y="1568450"/>
                    <a:pt x="1891727" y="1568674"/>
                    <a:pt x="1894114" y="1570265"/>
                  </a:cubicBezTo>
                  <a:cubicBezTo>
                    <a:pt x="1903059" y="1576229"/>
                    <a:pt x="1901445" y="1579062"/>
                    <a:pt x="1907721" y="1586593"/>
                  </a:cubicBezTo>
                  <a:cubicBezTo>
                    <a:pt x="1910185" y="1589550"/>
                    <a:pt x="1913164" y="1592036"/>
                    <a:pt x="1915886" y="1594757"/>
                  </a:cubicBezTo>
                  <a:cubicBezTo>
                    <a:pt x="1916793" y="1598386"/>
                    <a:pt x="1917580" y="1602047"/>
                    <a:pt x="1918607" y="1605643"/>
                  </a:cubicBezTo>
                  <a:cubicBezTo>
                    <a:pt x="1919395" y="1608401"/>
                    <a:pt x="1920892" y="1610972"/>
                    <a:pt x="1921328" y="1613807"/>
                  </a:cubicBezTo>
                  <a:cubicBezTo>
                    <a:pt x="1933469" y="1692720"/>
                    <a:pt x="1913639" y="1588964"/>
                    <a:pt x="1929493" y="1668236"/>
                  </a:cubicBezTo>
                  <a:cubicBezTo>
                    <a:pt x="1930400" y="1672772"/>
                    <a:pt x="1928514" y="1679068"/>
                    <a:pt x="1932214" y="1681843"/>
                  </a:cubicBezTo>
                  <a:cubicBezTo>
                    <a:pt x="1939471" y="1687286"/>
                    <a:pt x="1946438" y="1693140"/>
                    <a:pt x="1953986" y="1698172"/>
                  </a:cubicBezTo>
                  <a:cubicBezTo>
                    <a:pt x="1956707" y="1699986"/>
                    <a:pt x="1959225" y="1702152"/>
                    <a:pt x="1962150" y="1703615"/>
                  </a:cubicBezTo>
                  <a:cubicBezTo>
                    <a:pt x="1964716" y="1704898"/>
                    <a:pt x="1967677" y="1705206"/>
                    <a:pt x="1970314" y="1706336"/>
                  </a:cubicBezTo>
                  <a:cubicBezTo>
                    <a:pt x="1974043" y="1707934"/>
                    <a:pt x="1977286" y="1710712"/>
                    <a:pt x="1981200" y="1711779"/>
                  </a:cubicBezTo>
                  <a:cubicBezTo>
                    <a:pt x="1987388" y="1713467"/>
                    <a:pt x="1993900" y="1713593"/>
                    <a:pt x="2000250" y="1714500"/>
                  </a:cubicBezTo>
                  <a:lnTo>
                    <a:pt x="2068286" y="1711779"/>
                  </a:lnTo>
                  <a:cubicBezTo>
                    <a:pt x="2077897" y="1709800"/>
                    <a:pt x="2092778" y="1695450"/>
                    <a:pt x="2092778" y="1695450"/>
                  </a:cubicBezTo>
                  <a:cubicBezTo>
                    <a:pt x="2094592" y="1692729"/>
                    <a:pt x="2095908" y="1689599"/>
                    <a:pt x="2098221" y="1687286"/>
                  </a:cubicBezTo>
                  <a:cubicBezTo>
                    <a:pt x="2100534" y="1684973"/>
                    <a:pt x="2104763" y="1684683"/>
                    <a:pt x="2106386" y="1681843"/>
                  </a:cubicBezTo>
                  <a:cubicBezTo>
                    <a:pt x="2107305" y="1680235"/>
                    <a:pt x="2111787" y="1652029"/>
                    <a:pt x="2111828" y="1651907"/>
                  </a:cubicBezTo>
                  <a:cubicBezTo>
                    <a:pt x="2112862" y="1648804"/>
                    <a:pt x="2115457" y="1646464"/>
                    <a:pt x="2117271" y="1643743"/>
                  </a:cubicBezTo>
                  <a:cubicBezTo>
                    <a:pt x="2118178" y="1636486"/>
                    <a:pt x="2118219" y="1629067"/>
                    <a:pt x="2119993" y="1621972"/>
                  </a:cubicBezTo>
                  <a:cubicBezTo>
                    <a:pt x="2120977" y="1618036"/>
                    <a:pt x="2123838" y="1614815"/>
                    <a:pt x="2125436" y="1611086"/>
                  </a:cubicBezTo>
                  <a:cubicBezTo>
                    <a:pt x="2132197" y="1595310"/>
                    <a:pt x="2123139" y="1610450"/>
                    <a:pt x="2133600" y="1594757"/>
                  </a:cubicBezTo>
                  <a:cubicBezTo>
                    <a:pt x="2142791" y="1567182"/>
                    <a:pt x="2139394" y="1579881"/>
                    <a:pt x="2139043" y="1521279"/>
                  </a:cubicBezTo>
                  <a:cubicBezTo>
                    <a:pt x="2138266" y="1391547"/>
                    <a:pt x="2137036" y="1261804"/>
                    <a:pt x="2133600" y="1132115"/>
                  </a:cubicBezTo>
                  <a:cubicBezTo>
                    <a:pt x="2133402" y="1124637"/>
                    <a:pt x="2130268" y="1117520"/>
                    <a:pt x="2128157" y="1110343"/>
                  </a:cubicBezTo>
                  <a:cubicBezTo>
                    <a:pt x="2120288" y="1083586"/>
                    <a:pt x="2122145" y="1092495"/>
                    <a:pt x="2114550" y="1072243"/>
                  </a:cubicBezTo>
                  <a:cubicBezTo>
                    <a:pt x="2113543" y="1069557"/>
                    <a:pt x="2113111" y="1066645"/>
                    <a:pt x="2111828" y="1064079"/>
                  </a:cubicBezTo>
                  <a:cubicBezTo>
                    <a:pt x="2109462" y="1059348"/>
                    <a:pt x="2106385" y="1055008"/>
                    <a:pt x="2103664" y="1050472"/>
                  </a:cubicBezTo>
                  <a:cubicBezTo>
                    <a:pt x="2103630" y="1050302"/>
                    <a:pt x="2097981" y="1019816"/>
                    <a:pt x="2095500" y="1012372"/>
                  </a:cubicBezTo>
                  <a:cubicBezTo>
                    <a:pt x="2092026" y="1001949"/>
                    <a:pt x="2089355" y="997362"/>
                    <a:pt x="2084614" y="987879"/>
                  </a:cubicBezTo>
                  <a:cubicBezTo>
                    <a:pt x="2078745" y="946789"/>
                    <a:pt x="2086625" y="992196"/>
                    <a:pt x="2073728" y="947057"/>
                  </a:cubicBezTo>
                  <a:cubicBezTo>
                    <a:pt x="2072212" y="941752"/>
                    <a:pt x="2072345" y="936082"/>
                    <a:pt x="2071007" y="930729"/>
                  </a:cubicBezTo>
                  <a:cubicBezTo>
                    <a:pt x="2067644" y="917277"/>
                    <a:pt x="2065752" y="914777"/>
                    <a:pt x="2060121" y="903515"/>
                  </a:cubicBezTo>
                  <a:cubicBezTo>
                    <a:pt x="2059214" y="899886"/>
                    <a:pt x="2058211" y="896280"/>
                    <a:pt x="2057400" y="892629"/>
                  </a:cubicBezTo>
                  <a:cubicBezTo>
                    <a:pt x="2056397" y="888114"/>
                    <a:pt x="2055800" y="883509"/>
                    <a:pt x="2054678" y="879022"/>
                  </a:cubicBezTo>
                  <a:cubicBezTo>
                    <a:pt x="2053982" y="876239"/>
                    <a:pt x="2052653" y="873640"/>
                    <a:pt x="2051957" y="870857"/>
                  </a:cubicBezTo>
                  <a:cubicBezTo>
                    <a:pt x="2049929" y="862744"/>
                    <a:pt x="2048328" y="854529"/>
                    <a:pt x="2046514" y="846365"/>
                  </a:cubicBezTo>
                  <a:cubicBezTo>
                    <a:pt x="2037826" y="768159"/>
                    <a:pt x="2051135" y="890475"/>
                    <a:pt x="2041071" y="786493"/>
                  </a:cubicBezTo>
                  <a:cubicBezTo>
                    <a:pt x="2039488" y="770140"/>
                    <a:pt x="2036841" y="753891"/>
                    <a:pt x="2035628" y="737507"/>
                  </a:cubicBezTo>
                  <a:lnTo>
                    <a:pt x="2030186" y="664029"/>
                  </a:lnTo>
                  <a:cubicBezTo>
                    <a:pt x="2029279" y="637722"/>
                    <a:pt x="2028687" y="611402"/>
                    <a:pt x="2027464" y="585107"/>
                  </a:cubicBezTo>
                  <a:cubicBezTo>
                    <a:pt x="2026872" y="572388"/>
                    <a:pt x="2025189" y="559732"/>
                    <a:pt x="2024743" y="547007"/>
                  </a:cubicBezTo>
                  <a:cubicBezTo>
                    <a:pt x="2023375" y="508013"/>
                    <a:pt x="2023521" y="468975"/>
                    <a:pt x="2022021" y="429986"/>
                  </a:cubicBezTo>
                  <a:cubicBezTo>
                    <a:pt x="2021219" y="409141"/>
                    <a:pt x="2017017" y="396626"/>
                    <a:pt x="2013857" y="375557"/>
                  </a:cubicBezTo>
                  <a:cubicBezTo>
                    <a:pt x="1998888" y="275762"/>
                    <a:pt x="2020305" y="406070"/>
                    <a:pt x="2008414" y="334736"/>
                  </a:cubicBezTo>
                  <a:cubicBezTo>
                    <a:pt x="2007507" y="320222"/>
                    <a:pt x="2007215" y="305656"/>
                    <a:pt x="2005693" y="291193"/>
                  </a:cubicBezTo>
                  <a:cubicBezTo>
                    <a:pt x="2005393" y="288340"/>
                    <a:pt x="2003667" y="285812"/>
                    <a:pt x="2002971" y="283029"/>
                  </a:cubicBezTo>
                  <a:cubicBezTo>
                    <a:pt x="2001849" y="278542"/>
                    <a:pt x="2001467" y="273884"/>
                    <a:pt x="2000250" y="269422"/>
                  </a:cubicBezTo>
                  <a:cubicBezTo>
                    <a:pt x="1998740" y="263887"/>
                    <a:pt x="1996456" y="258588"/>
                    <a:pt x="1994807" y="253093"/>
                  </a:cubicBezTo>
                  <a:cubicBezTo>
                    <a:pt x="1993732" y="249510"/>
                    <a:pt x="1993161" y="245790"/>
                    <a:pt x="1992086" y="242207"/>
                  </a:cubicBezTo>
                  <a:cubicBezTo>
                    <a:pt x="1990437" y="236712"/>
                    <a:pt x="1988035" y="231445"/>
                    <a:pt x="1986643" y="225879"/>
                  </a:cubicBezTo>
                  <a:cubicBezTo>
                    <a:pt x="1985736" y="222250"/>
                    <a:pt x="1984996" y="218576"/>
                    <a:pt x="1983921" y="214993"/>
                  </a:cubicBezTo>
                  <a:cubicBezTo>
                    <a:pt x="1982272" y="209498"/>
                    <a:pt x="1979869" y="204231"/>
                    <a:pt x="1978478" y="198665"/>
                  </a:cubicBezTo>
                  <a:cubicBezTo>
                    <a:pt x="1977571" y="195036"/>
                    <a:pt x="1977070" y="191281"/>
                    <a:pt x="1975757" y="187779"/>
                  </a:cubicBezTo>
                  <a:cubicBezTo>
                    <a:pt x="1974333" y="183980"/>
                    <a:pt x="1972128" y="180522"/>
                    <a:pt x="1970314" y="176893"/>
                  </a:cubicBezTo>
                  <a:cubicBezTo>
                    <a:pt x="1968237" y="166510"/>
                    <a:pt x="1965457" y="150366"/>
                    <a:pt x="1962150" y="138793"/>
                  </a:cubicBezTo>
                  <a:cubicBezTo>
                    <a:pt x="1961362" y="136035"/>
                    <a:pt x="1960183" y="133397"/>
                    <a:pt x="1959428" y="130629"/>
                  </a:cubicBezTo>
                  <a:cubicBezTo>
                    <a:pt x="1957460" y="123412"/>
                    <a:pt x="1958136" y="115081"/>
                    <a:pt x="1953986" y="108857"/>
                  </a:cubicBezTo>
                  <a:cubicBezTo>
                    <a:pt x="1941953" y="90808"/>
                    <a:pt x="1956099" y="110869"/>
                    <a:pt x="1940378" y="92529"/>
                  </a:cubicBezTo>
                  <a:cubicBezTo>
                    <a:pt x="1937426" y="89085"/>
                    <a:pt x="1935421" y="84850"/>
                    <a:pt x="1932214" y="81643"/>
                  </a:cubicBezTo>
                  <a:cubicBezTo>
                    <a:pt x="1929901" y="79330"/>
                    <a:pt x="1926363" y="78513"/>
                    <a:pt x="1924050" y="76200"/>
                  </a:cubicBezTo>
                  <a:cubicBezTo>
                    <a:pt x="1920843" y="72993"/>
                    <a:pt x="1918873" y="68728"/>
                    <a:pt x="1915886" y="65315"/>
                  </a:cubicBezTo>
                  <a:cubicBezTo>
                    <a:pt x="1912507" y="61453"/>
                    <a:pt x="1908340" y="58325"/>
                    <a:pt x="1905000" y="54429"/>
                  </a:cubicBezTo>
                  <a:cubicBezTo>
                    <a:pt x="1902871" y="51946"/>
                    <a:pt x="1901757" y="48685"/>
                    <a:pt x="1899557" y="46265"/>
                  </a:cubicBezTo>
                  <a:cubicBezTo>
                    <a:pt x="1892653" y="38671"/>
                    <a:pt x="1883479" y="33032"/>
                    <a:pt x="1877786" y="24493"/>
                  </a:cubicBezTo>
                  <a:cubicBezTo>
                    <a:pt x="1870920" y="14194"/>
                    <a:pt x="1874656" y="18642"/>
                    <a:pt x="185873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3" name="Forma Livre: Forma 52">
            <a:extLst>
              <a:ext uri="{FF2B5EF4-FFF2-40B4-BE49-F238E27FC236}">
                <a16:creationId xmlns:a16="http://schemas.microsoft.com/office/drawing/2014/main" id="{43A71B7F-D528-4307-8889-79895BA74A66}"/>
              </a:ext>
            </a:extLst>
          </p:cNvPr>
          <p:cNvSpPr/>
          <p:nvPr/>
        </p:nvSpPr>
        <p:spPr>
          <a:xfrm>
            <a:off x="5840186" y="454479"/>
            <a:ext cx="226102" cy="117021"/>
          </a:xfrm>
          <a:custGeom>
            <a:avLst/>
            <a:gdLst>
              <a:gd name="connsiteX0" fmla="*/ 0 w 226102"/>
              <a:gd name="connsiteY0" fmla="*/ 0 h 117021"/>
              <a:gd name="connsiteX1" fmla="*/ 0 w 226102"/>
              <a:gd name="connsiteY1" fmla="*/ 0 h 117021"/>
              <a:gd name="connsiteX2" fmla="*/ 89807 w 226102"/>
              <a:gd name="connsiteY2" fmla="*/ 8164 h 117021"/>
              <a:gd name="connsiteX3" fmla="*/ 108857 w 226102"/>
              <a:gd name="connsiteY3" fmla="*/ 13607 h 117021"/>
              <a:gd name="connsiteX4" fmla="*/ 125185 w 226102"/>
              <a:gd name="connsiteY4" fmla="*/ 16328 h 117021"/>
              <a:gd name="connsiteX5" fmla="*/ 133350 w 226102"/>
              <a:gd name="connsiteY5" fmla="*/ 19050 h 117021"/>
              <a:gd name="connsiteX6" fmla="*/ 155121 w 226102"/>
              <a:gd name="connsiteY6" fmla="*/ 24492 h 117021"/>
              <a:gd name="connsiteX7" fmla="*/ 163285 w 226102"/>
              <a:gd name="connsiteY7" fmla="*/ 32657 h 117021"/>
              <a:gd name="connsiteX8" fmla="*/ 174171 w 226102"/>
              <a:gd name="connsiteY8" fmla="*/ 51707 h 117021"/>
              <a:gd name="connsiteX9" fmla="*/ 179614 w 226102"/>
              <a:gd name="connsiteY9" fmla="*/ 68035 h 117021"/>
              <a:gd name="connsiteX10" fmla="*/ 214993 w 226102"/>
              <a:gd name="connsiteY10" fmla="*/ 76200 h 117021"/>
              <a:gd name="connsiteX11" fmla="*/ 223157 w 226102"/>
              <a:gd name="connsiteY11" fmla="*/ 81642 h 117021"/>
              <a:gd name="connsiteX12" fmla="*/ 223157 w 226102"/>
              <a:gd name="connsiteY12" fmla="*/ 100692 h 117021"/>
              <a:gd name="connsiteX13" fmla="*/ 201385 w 226102"/>
              <a:gd name="connsiteY13" fmla="*/ 103414 h 117021"/>
              <a:gd name="connsiteX14" fmla="*/ 176893 w 226102"/>
              <a:gd name="connsiteY14" fmla="*/ 114300 h 117021"/>
              <a:gd name="connsiteX15" fmla="*/ 108857 w 226102"/>
              <a:gd name="connsiteY15" fmla="*/ 111578 h 117021"/>
              <a:gd name="connsiteX16" fmla="*/ 92528 w 226102"/>
              <a:gd name="connsiteY16" fmla="*/ 100692 h 117021"/>
              <a:gd name="connsiteX17" fmla="*/ 76200 w 226102"/>
              <a:gd name="connsiteY17" fmla="*/ 114300 h 117021"/>
              <a:gd name="connsiteX18" fmla="*/ 68035 w 226102"/>
              <a:gd name="connsiteY18" fmla="*/ 117021 h 117021"/>
              <a:gd name="connsiteX19" fmla="*/ 51707 w 226102"/>
              <a:gd name="connsiteY19" fmla="*/ 114300 h 117021"/>
              <a:gd name="connsiteX20" fmla="*/ 46264 w 226102"/>
              <a:gd name="connsiteY20" fmla="*/ 106135 h 117021"/>
              <a:gd name="connsiteX21" fmla="*/ 38100 w 226102"/>
              <a:gd name="connsiteY21" fmla="*/ 97971 h 117021"/>
              <a:gd name="connsiteX22" fmla="*/ 35378 w 226102"/>
              <a:gd name="connsiteY22" fmla="*/ 54428 h 117021"/>
              <a:gd name="connsiteX23" fmla="*/ 29935 w 226102"/>
              <a:gd name="connsiteY23" fmla="*/ 38100 h 117021"/>
              <a:gd name="connsiteX24" fmla="*/ 0 w 226102"/>
              <a:gd name="connsiteY24" fmla="*/ 0 h 117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26102" h="117021">
                <a:moveTo>
                  <a:pt x="0" y="0"/>
                </a:moveTo>
                <a:lnTo>
                  <a:pt x="0" y="0"/>
                </a:lnTo>
                <a:cubicBezTo>
                  <a:pt x="68024" y="6477"/>
                  <a:pt x="38080" y="3852"/>
                  <a:pt x="89807" y="8164"/>
                </a:cubicBezTo>
                <a:cubicBezTo>
                  <a:pt x="97584" y="10756"/>
                  <a:pt x="100320" y="11899"/>
                  <a:pt x="108857" y="13607"/>
                </a:cubicBezTo>
                <a:cubicBezTo>
                  <a:pt x="114268" y="14689"/>
                  <a:pt x="119742" y="15421"/>
                  <a:pt x="125185" y="16328"/>
                </a:cubicBezTo>
                <a:cubicBezTo>
                  <a:pt x="127907" y="17235"/>
                  <a:pt x="130582" y="18295"/>
                  <a:pt x="133350" y="19050"/>
                </a:cubicBezTo>
                <a:cubicBezTo>
                  <a:pt x="140567" y="21018"/>
                  <a:pt x="155121" y="24492"/>
                  <a:pt x="155121" y="24492"/>
                </a:cubicBezTo>
                <a:cubicBezTo>
                  <a:pt x="157842" y="27214"/>
                  <a:pt x="160821" y="29700"/>
                  <a:pt x="163285" y="32657"/>
                </a:cubicBezTo>
                <a:cubicBezTo>
                  <a:pt x="167063" y="37190"/>
                  <a:pt x="172123" y="46586"/>
                  <a:pt x="174171" y="51707"/>
                </a:cubicBezTo>
                <a:cubicBezTo>
                  <a:pt x="176302" y="57034"/>
                  <a:pt x="174171" y="66221"/>
                  <a:pt x="179614" y="68035"/>
                </a:cubicBezTo>
                <a:cubicBezTo>
                  <a:pt x="202028" y="75506"/>
                  <a:pt x="190263" y="72666"/>
                  <a:pt x="214993" y="76200"/>
                </a:cubicBezTo>
                <a:cubicBezTo>
                  <a:pt x="217714" y="78014"/>
                  <a:pt x="221114" y="79088"/>
                  <a:pt x="223157" y="81642"/>
                </a:cubicBezTo>
                <a:cubicBezTo>
                  <a:pt x="225845" y="85002"/>
                  <a:pt x="228158" y="97913"/>
                  <a:pt x="223157" y="100692"/>
                </a:cubicBezTo>
                <a:cubicBezTo>
                  <a:pt x="216764" y="104244"/>
                  <a:pt x="208642" y="102507"/>
                  <a:pt x="201385" y="103414"/>
                </a:cubicBezTo>
                <a:cubicBezTo>
                  <a:pt x="181954" y="109891"/>
                  <a:pt x="189830" y="105674"/>
                  <a:pt x="176893" y="114300"/>
                </a:cubicBezTo>
                <a:cubicBezTo>
                  <a:pt x="154214" y="113393"/>
                  <a:pt x="131264" y="115192"/>
                  <a:pt x="108857" y="111578"/>
                </a:cubicBezTo>
                <a:cubicBezTo>
                  <a:pt x="102399" y="110536"/>
                  <a:pt x="92528" y="100692"/>
                  <a:pt x="92528" y="100692"/>
                </a:cubicBezTo>
                <a:cubicBezTo>
                  <a:pt x="86510" y="106710"/>
                  <a:pt x="83777" y="110512"/>
                  <a:pt x="76200" y="114300"/>
                </a:cubicBezTo>
                <a:cubicBezTo>
                  <a:pt x="73634" y="115583"/>
                  <a:pt x="70757" y="116114"/>
                  <a:pt x="68035" y="117021"/>
                </a:cubicBezTo>
                <a:cubicBezTo>
                  <a:pt x="62592" y="116114"/>
                  <a:pt x="56642" y="116768"/>
                  <a:pt x="51707" y="114300"/>
                </a:cubicBezTo>
                <a:cubicBezTo>
                  <a:pt x="48781" y="112837"/>
                  <a:pt x="48358" y="108648"/>
                  <a:pt x="46264" y="106135"/>
                </a:cubicBezTo>
                <a:cubicBezTo>
                  <a:pt x="43800" y="103178"/>
                  <a:pt x="40821" y="100692"/>
                  <a:pt x="38100" y="97971"/>
                </a:cubicBezTo>
                <a:cubicBezTo>
                  <a:pt x="37193" y="83457"/>
                  <a:pt x="37343" y="68837"/>
                  <a:pt x="35378" y="54428"/>
                </a:cubicBezTo>
                <a:cubicBezTo>
                  <a:pt x="34603" y="48744"/>
                  <a:pt x="33992" y="42157"/>
                  <a:pt x="29935" y="381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55" name="Conector reto 54">
            <a:extLst>
              <a:ext uri="{FF2B5EF4-FFF2-40B4-BE49-F238E27FC236}">
                <a16:creationId xmlns:a16="http://schemas.microsoft.com/office/drawing/2014/main" id="{3BC617C3-12B4-4DCC-824C-9B17B8B69D3A}"/>
              </a:ext>
            </a:extLst>
          </p:cNvPr>
          <p:cNvCxnSpPr/>
          <p:nvPr/>
        </p:nvCxnSpPr>
        <p:spPr>
          <a:xfrm>
            <a:off x="6038850" y="454479"/>
            <a:ext cx="0" cy="5932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Forma Livre: Forma 57">
            <a:extLst>
              <a:ext uri="{FF2B5EF4-FFF2-40B4-BE49-F238E27FC236}">
                <a16:creationId xmlns:a16="http://schemas.microsoft.com/office/drawing/2014/main" id="{13D0FABA-C54B-413F-A863-4FF59A4E027C}"/>
              </a:ext>
            </a:extLst>
          </p:cNvPr>
          <p:cNvSpPr/>
          <p:nvPr/>
        </p:nvSpPr>
        <p:spPr>
          <a:xfrm>
            <a:off x="2286000" y="966355"/>
            <a:ext cx="1072861" cy="166263"/>
          </a:xfrm>
          <a:custGeom>
            <a:avLst/>
            <a:gdLst>
              <a:gd name="connsiteX0" fmla="*/ 1072861 w 1072861"/>
              <a:gd name="connsiteY0" fmla="*/ 129886 h 166263"/>
              <a:gd name="connsiteX1" fmla="*/ 1072861 w 1072861"/>
              <a:gd name="connsiteY1" fmla="*/ 129886 h 166263"/>
              <a:gd name="connsiteX2" fmla="*/ 1046884 w 1072861"/>
              <a:gd name="connsiteY2" fmla="*/ 127288 h 166263"/>
              <a:gd name="connsiteX3" fmla="*/ 1039091 w 1072861"/>
              <a:gd name="connsiteY3" fmla="*/ 124690 h 166263"/>
              <a:gd name="connsiteX4" fmla="*/ 1020907 w 1072861"/>
              <a:gd name="connsiteY4" fmla="*/ 122093 h 166263"/>
              <a:gd name="connsiteX5" fmla="*/ 971550 w 1072861"/>
              <a:gd name="connsiteY5" fmla="*/ 119495 h 166263"/>
              <a:gd name="connsiteX6" fmla="*/ 953366 w 1072861"/>
              <a:gd name="connsiteY6" fmla="*/ 116897 h 166263"/>
              <a:gd name="connsiteX7" fmla="*/ 945573 w 1072861"/>
              <a:gd name="connsiteY7" fmla="*/ 114300 h 166263"/>
              <a:gd name="connsiteX8" fmla="*/ 927389 w 1072861"/>
              <a:gd name="connsiteY8" fmla="*/ 103909 h 166263"/>
              <a:gd name="connsiteX9" fmla="*/ 906607 w 1072861"/>
              <a:gd name="connsiteY9" fmla="*/ 77931 h 166263"/>
              <a:gd name="connsiteX10" fmla="*/ 891020 w 1072861"/>
              <a:gd name="connsiteY10" fmla="*/ 72736 h 166263"/>
              <a:gd name="connsiteX11" fmla="*/ 883227 w 1072861"/>
              <a:gd name="connsiteY11" fmla="*/ 70138 h 166263"/>
              <a:gd name="connsiteX12" fmla="*/ 839066 w 1072861"/>
              <a:gd name="connsiteY12" fmla="*/ 75334 h 166263"/>
              <a:gd name="connsiteX13" fmla="*/ 823480 w 1072861"/>
              <a:gd name="connsiteY13" fmla="*/ 80529 h 166263"/>
              <a:gd name="connsiteX14" fmla="*/ 815686 w 1072861"/>
              <a:gd name="connsiteY14" fmla="*/ 83127 h 166263"/>
              <a:gd name="connsiteX15" fmla="*/ 800100 w 1072861"/>
              <a:gd name="connsiteY15" fmla="*/ 96115 h 166263"/>
              <a:gd name="connsiteX16" fmla="*/ 789709 w 1072861"/>
              <a:gd name="connsiteY16" fmla="*/ 98713 h 166263"/>
              <a:gd name="connsiteX17" fmla="*/ 776720 w 1072861"/>
              <a:gd name="connsiteY17" fmla="*/ 109104 h 166263"/>
              <a:gd name="connsiteX18" fmla="*/ 771525 w 1072861"/>
              <a:gd name="connsiteY18" fmla="*/ 114300 h 166263"/>
              <a:gd name="connsiteX19" fmla="*/ 763732 w 1072861"/>
              <a:gd name="connsiteY19" fmla="*/ 116897 h 166263"/>
              <a:gd name="connsiteX20" fmla="*/ 742950 w 1072861"/>
              <a:gd name="connsiteY20" fmla="*/ 127288 h 166263"/>
              <a:gd name="connsiteX21" fmla="*/ 735157 w 1072861"/>
              <a:gd name="connsiteY21" fmla="*/ 129886 h 166263"/>
              <a:gd name="connsiteX22" fmla="*/ 727364 w 1072861"/>
              <a:gd name="connsiteY22" fmla="*/ 132484 h 166263"/>
              <a:gd name="connsiteX23" fmla="*/ 709180 w 1072861"/>
              <a:gd name="connsiteY23" fmla="*/ 135081 h 166263"/>
              <a:gd name="connsiteX24" fmla="*/ 659823 w 1072861"/>
              <a:gd name="connsiteY24" fmla="*/ 132484 h 166263"/>
              <a:gd name="connsiteX25" fmla="*/ 652030 w 1072861"/>
              <a:gd name="connsiteY25" fmla="*/ 129886 h 166263"/>
              <a:gd name="connsiteX26" fmla="*/ 641639 w 1072861"/>
              <a:gd name="connsiteY26" fmla="*/ 127288 h 166263"/>
              <a:gd name="connsiteX27" fmla="*/ 626052 w 1072861"/>
              <a:gd name="connsiteY27" fmla="*/ 122093 h 166263"/>
              <a:gd name="connsiteX28" fmla="*/ 592282 w 1072861"/>
              <a:gd name="connsiteY28" fmla="*/ 119495 h 166263"/>
              <a:gd name="connsiteX29" fmla="*/ 576695 w 1072861"/>
              <a:gd name="connsiteY29" fmla="*/ 114300 h 166263"/>
              <a:gd name="connsiteX30" fmla="*/ 566305 w 1072861"/>
              <a:gd name="connsiteY30" fmla="*/ 98713 h 166263"/>
              <a:gd name="connsiteX31" fmla="*/ 563707 w 1072861"/>
              <a:gd name="connsiteY31" fmla="*/ 85725 h 166263"/>
              <a:gd name="connsiteX32" fmla="*/ 524741 w 1072861"/>
              <a:gd name="connsiteY32" fmla="*/ 83127 h 166263"/>
              <a:gd name="connsiteX33" fmla="*/ 511752 w 1072861"/>
              <a:gd name="connsiteY33" fmla="*/ 96115 h 166263"/>
              <a:gd name="connsiteX34" fmla="*/ 501361 w 1072861"/>
              <a:gd name="connsiteY34" fmla="*/ 116897 h 166263"/>
              <a:gd name="connsiteX35" fmla="*/ 493568 w 1072861"/>
              <a:gd name="connsiteY35" fmla="*/ 119495 h 166263"/>
              <a:gd name="connsiteX36" fmla="*/ 444211 w 1072861"/>
              <a:gd name="connsiteY36" fmla="*/ 116897 h 166263"/>
              <a:gd name="connsiteX37" fmla="*/ 441614 w 1072861"/>
              <a:gd name="connsiteY37" fmla="*/ 109104 h 166263"/>
              <a:gd name="connsiteX38" fmla="*/ 436418 w 1072861"/>
              <a:gd name="connsiteY38" fmla="*/ 88322 h 166263"/>
              <a:gd name="connsiteX39" fmla="*/ 433820 w 1072861"/>
              <a:gd name="connsiteY39" fmla="*/ 80529 h 166263"/>
              <a:gd name="connsiteX40" fmla="*/ 428625 w 1072861"/>
              <a:gd name="connsiteY40" fmla="*/ 59747 h 166263"/>
              <a:gd name="connsiteX41" fmla="*/ 423430 w 1072861"/>
              <a:gd name="connsiteY41" fmla="*/ 51954 h 166263"/>
              <a:gd name="connsiteX42" fmla="*/ 415636 w 1072861"/>
              <a:gd name="connsiteY42" fmla="*/ 41563 h 166263"/>
              <a:gd name="connsiteX43" fmla="*/ 410441 w 1072861"/>
              <a:gd name="connsiteY43" fmla="*/ 33770 h 166263"/>
              <a:gd name="connsiteX44" fmla="*/ 400050 w 1072861"/>
              <a:gd name="connsiteY44" fmla="*/ 23379 h 166263"/>
              <a:gd name="connsiteX45" fmla="*/ 394855 w 1072861"/>
              <a:gd name="connsiteY45" fmla="*/ 15586 h 166263"/>
              <a:gd name="connsiteX46" fmla="*/ 379268 w 1072861"/>
              <a:gd name="connsiteY46" fmla="*/ 5195 h 166263"/>
              <a:gd name="connsiteX47" fmla="*/ 371475 w 1072861"/>
              <a:gd name="connsiteY47" fmla="*/ 0 h 166263"/>
              <a:gd name="connsiteX48" fmla="*/ 267566 w 1072861"/>
              <a:gd name="connsiteY48" fmla="*/ 5195 h 166263"/>
              <a:gd name="connsiteX49" fmla="*/ 257175 w 1072861"/>
              <a:gd name="connsiteY49" fmla="*/ 7793 h 166263"/>
              <a:gd name="connsiteX50" fmla="*/ 244186 w 1072861"/>
              <a:gd name="connsiteY50" fmla="*/ 10390 h 166263"/>
              <a:gd name="connsiteX51" fmla="*/ 171450 w 1072861"/>
              <a:gd name="connsiteY51" fmla="*/ 12988 h 166263"/>
              <a:gd name="connsiteX52" fmla="*/ 153266 w 1072861"/>
              <a:gd name="connsiteY52" fmla="*/ 18184 h 166263"/>
              <a:gd name="connsiteX53" fmla="*/ 145473 w 1072861"/>
              <a:gd name="connsiteY53" fmla="*/ 20781 h 166263"/>
              <a:gd name="connsiteX54" fmla="*/ 132484 w 1072861"/>
              <a:gd name="connsiteY54" fmla="*/ 23379 h 166263"/>
              <a:gd name="connsiteX55" fmla="*/ 124691 w 1072861"/>
              <a:gd name="connsiteY55" fmla="*/ 25977 h 166263"/>
              <a:gd name="connsiteX56" fmla="*/ 103909 w 1072861"/>
              <a:gd name="connsiteY56" fmla="*/ 28575 h 166263"/>
              <a:gd name="connsiteX57" fmla="*/ 83127 w 1072861"/>
              <a:gd name="connsiteY57" fmla="*/ 33770 h 166263"/>
              <a:gd name="connsiteX58" fmla="*/ 70139 w 1072861"/>
              <a:gd name="connsiteY58" fmla="*/ 31172 h 166263"/>
              <a:gd name="connsiteX59" fmla="*/ 64943 w 1072861"/>
              <a:gd name="connsiteY59" fmla="*/ 23379 h 166263"/>
              <a:gd name="connsiteX60" fmla="*/ 57150 w 1072861"/>
              <a:gd name="connsiteY60" fmla="*/ 20781 h 166263"/>
              <a:gd name="connsiteX61" fmla="*/ 38966 w 1072861"/>
              <a:gd name="connsiteY61" fmla="*/ 25977 h 166263"/>
              <a:gd name="connsiteX62" fmla="*/ 36368 w 1072861"/>
              <a:gd name="connsiteY62" fmla="*/ 33770 h 166263"/>
              <a:gd name="connsiteX63" fmla="*/ 28575 w 1072861"/>
              <a:gd name="connsiteY63" fmla="*/ 36368 h 166263"/>
              <a:gd name="connsiteX64" fmla="*/ 20782 w 1072861"/>
              <a:gd name="connsiteY64" fmla="*/ 41563 h 166263"/>
              <a:gd name="connsiteX65" fmla="*/ 0 w 1072861"/>
              <a:gd name="connsiteY65" fmla="*/ 64943 h 166263"/>
              <a:gd name="connsiteX66" fmla="*/ 10391 w 1072861"/>
              <a:gd name="connsiteY66" fmla="*/ 77931 h 166263"/>
              <a:gd name="connsiteX67" fmla="*/ 25977 w 1072861"/>
              <a:gd name="connsiteY67" fmla="*/ 83127 h 166263"/>
              <a:gd name="connsiteX68" fmla="*/ 38966 w 1072861"/>
              <a:gd name="connsiteY68" fmla="*/ 96115 h 166263"/>
              <a:gd name="connsiteX69" fmla="*/ 44161 w 1072861"/>
              <a:gd name="connsiteY69" fmla="*/ 101311 h 166263"/>
              <a:gd name="connsiteX70" fmla="*/ 51955 w 1072861"/>
              <a:gd name="connsiteY70" fmla="*/ 114300 h 166263"/>
              <a:gd name="connsiteX71" fmla="*/ 57150 w 1072861"/>
              <a:gd name="connsiteY71" fmla="*/ 122093 h 166263"/>
              <a:gd name="connsiteX72" fmla="*/ 72736 w 1072861"/>
              <a:gd name="connsiteY72" fmla="*/ 129886 h 166263"/>
              <a:gd name="connsiteX73" fmla="*/ 85725 w 1072861"/>
              <a:gd name="connsiteY73" fmla="*/ 135081 h 166263"/>
              <a:gd name="connsiteX74" fmla="*/ 122093 w 1072861"/>
              <a:gd name="connsiteY74" fmla="*/ 140277 h 166263"/>
              <a:gd name="connsiteX75" fmla="*/ 215611 w 1072861"/>
              <a:gd name="connsiteY75" fmla="*/ 142875 h 166263"/>
              <a:gd name="connsiteX76" fmla="*/ 233795 w 1072861"/>
              <a:gd name="connsiteY76" fmla="*/ 145472 h 166263"/>
              <a:gd name="connsiteX77" fmla="*/ 241589 w 1072861"/>
              <a:gd name="connsiteY77" fmla="*/ 150668 h 166263"/>
              <a:gd name="connsiteX78" fmla="*/ 262370 w 1072861"/>
              <a:gd name="connsiteY78" fmla="*/ 155863 h 166263"/>
              <a:gd name="connsiteX79" fmla="*/ 270164 w 1072861"/>
              <a:gd name="connsiteY79" fmla="*/ 158461 h 166263"/>
              <a:gd name="connsiteX80" fmla="*/ 454602 w 1072861"/>
              <a:gd name="connsiteY80" fmla="*/ 161059 h 166263"/>
              <a:gd name="connsiteX81" fmla="*/ 483177 w 1072861"/>
              <a:gd name="connsiteY81" fmla="*/ 166254 h 166263"/>
              <a:gd name="connsiteX82" fmla="*/ 701386 w 1072861"/>
              <a:gd name="connsiteY82" fmla="*/ 161059 h 166263"/>
              <a:gd name="connsiteX83" fmla="*/ 1046884 w 1072861"/>
              <a:gd name="connsiteY83" fmla="*/ 158461 h 166263"/>
              <a:gd name="connsiteX84" fmla="*/ 1054677 w 1072861"/>
              <a:gd name="connsiteY84" fmla="*/ 150668 h 166263"/>
              <a:gd name="connsiteX85" fmla="*/ 1072861 w 1072861"/>
              <a:gd name="connsiteY85" fmla="*/ 129886 h 16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1072861" h="166263">
                <a:moveTo>
                  <a:pt x="1072861" y="129886"/>
                </a:moveTo>
                <a:lnTo>
                  <a:pt x="1072861" y="129886"/>
                </a:lnTo>
                <a:cubicBezTo>
                  <a:pt x="1064202" y="129020"/>
                  <a:pt x="1055485" y="128611"/>
                  <a:pt x="1046884" y="127288"/>
                </a:cubicBezTo>
                <a:cubicBezTo>
                  <a:pt x="1044178" y="126872"/>
                  <a:pt x="1041776" y="125227"/>
                  <a:pt x="1039091" y="124690"/>
                </a:cubicBezTo>
                <a:cubicBezTo>
                  <a:pt x="1033087" y="123489"/>
                  <a:pt x="1027012" y="122563"/>
                  <a:pt x="1020907" y="122093"/>
                </a:cubicBezTo>
                <a:cubicBezTo>
                  <a:pt x="1004480" y="120830"/>
                  <a:pt x="988002" y="120361"/>
                  <a:pt x="971550" y="119495"/>
                </a:cubicBezTo>
                <a:cubicBezTo>
                  <a:pt x="965489" y="118629"/>
                  <a:pt x="959370" y="118098"/>
                  <a:pt x="953366" y="116897"/>
                </a:cubicBezTo>
                <a:cubicBezTo>
                  <a:pt x="950681" y="116360"/>
                  <a:pt x="948090" y="115379"/>
                  <a:pt x="945573" y="114300"/>
                </a:cubicBezTo>
                <a:cubicBezTo>
                  <a:pt x="936348" y="110347"/>
                  <a:pt x="935213" y="109125"/>
                  <a:pt x="927389" y="103909"/>
                </a:cubicBezTo>
                <a:cubicBezTo>
                  <a:pt x="925066" y="100425"/>
                  <a:pt x="912953" y="80046"/>
                  <a:pt x="906607" y="77931"/>
                </a:cubicBezTo>
                <a:lnTo>
                  <a:pt x="891020" y="72736"/>
                </a:lnTo>
                <a:lnTo>
                  <a:pt x="883227" y="70138"/>
                </a:lnTo>
                <a:cubicBezTo>
                  <a:pt x="868700" y="71349"/>
                  <a:pt x="853367" y="71434"/>
                  <a:pt x="839066" y="75334"/>
                </a:cubicBezTo>
                <a:cubicBezTo>
                  <a:pt x="833783" y="76775"/>
                  <a:pt x="828675" y="78797"/>
                  <a:pt x="823480" y="80529"/>
                </a:cubicBezTo>
                <a:lnTo>
                  <a:pt x="815686" y="83127"/>
                </a:lnTo>
                <a:cubicBezTo>
                  <a:pt x="811004" y="87809"/>
                  <a:pt x="806430" y="93402"/>
                  <a:pt x="800100" y="96115"/>
                </a:cubicBezTo>
                <a:cubicBezTo>
                  <a:pt x="796818" y="97521"/>
                  <a:pt x="793173" y="97847"/>
                  <a:pt x="789709" y="98713"/>
                </a:cubicBezTo>
                <a:cubicBezTo>
                  <a:pt x="777166" y="111259"/>
                  <a:pt x="793105" y="95996"/>
                  <a:pt x="776720" y="109104"/>
                </a:cubicBezTo>
                <a:cubicBezTo>
                  <a:pt x="774807" y="110634"/>
                  <a:pt x="773625" y="113040"/>
                  <a:pt x="771525" y="114300"/>
                </a:cubicBezTo>
                <a:cubicBezTo>
                  <a:pt x="769177" y="115709"/>
                  <a:pt x="766330" y="116031"/>
                  <a:pt x="763732" y="116897"/>
                </a:cubicBezTo>
                <a:cubicBezTo>
                  <a:pt x="754663" y="125966"/>
                  <a:pt x="760860" y="121318"/>
                  <a:pt x="742950" y="127288"/>
                </a:cubicBezTo>
                <a:lnTo>
                  <a:pt x="735157" y="129886"/>
                </a:lnTo>
                <a:cubicBezTo>
                  <a:pt x="732559" y="130752"/>
                  <a:pt x="730075" y="132097"/>
                  <a:pt x="727364" y="132484"/>
                </a:cubicBezTo>
                <a:lnTo>
                  <a:pt x="709180" y="135081"/>
                </a:lnTo>
                <a:cubicBezTo>
                  <a:pt x="692728" y="134215"/>
                  <a:pt x="676230" y="133975"/>
                  <a:pt x="659823" y="132484"/>
                </a:cubicBezTo>
                <a:cubicBezTo>
                  <a:pt x="657096" y="132236"/>
                  <a:pt x="654663" y="130638"/>
                  <a:pt x="652030" y="129886"/>
                </a:cubicBezTo>
                <a:cubicBezTo>
                  <a:pt x="648597" y="128905"/>
                  <a:pt x="645059" y="128314"/>
                  <a:pt x="641639" y="127288"/>
                </a:cubicBezTo>
                <a:cubicBezTo>
                  <a:pt x="636393" y="125714"/>
                  <a:pt x="631513" y="122513"/>
                  <a:pt x="626052" y="122093"/>
                </a:cubicBezTo>
                <a:lnTo>
                  <a:pt x="592282" y="119495"/>
                </a:lnTo>
                <a:cubicBezTo>
                  <a:pt x="587086" y="117763"/>
                  <a:pt x="579733" y="118857"/>
                  <a:pt x="576695" y="114300"/>
                </a:cubicBezTo>
                <a:lnTo>
                  <a:pt x="566305" y="98713"/>
                </a:lnTo>
                <a:cubicBezTo>
                  <a:pt x="565439" y="94384"/>
                  <a:pt x="565446" y="89783"/>
                  <a:pt x="563707" y="85725"/>
                </a:cubicBezTo>
                <a:cubicBezTo>
                  <a:pt x="557818" y="71985"/>
                  <a:pt x="527352" y="82926"/>
                  <a:pt x="524741" y="83127"/>
                </a:cubicBezTo>
                <a:cubicBezTo>
                  <a:pt x="520411" y="87456"/>
                  <a:pt x="513688" y="90306"/>
                  <a:pt x="511752" y="96115"/>
                </a:cubicBezTo>
                <a:cubicBezTo>
                  <a:pt x="509160" y="103890"/>
                  <a:pt x="508919" y="112362"/>
                  <a:pt x="501361" y="116897"/>
                </a:cubicBezTo>
                <a:cubicBezTo>
                  <a:pt x="499013" y="118306"/>
                  <a:pt x="496166" y="118629"/>
                  <a:pt x="493568" y="119495"/>
                </a:cubicBezTo>
                <a:cubicBezTo>
                  <a:pt x="477116" y="118629"/>
                  <a:pt x="460366" y="120128"/>
                  <a:pt x="444211" y="116897"/>
                </a:cubicBezTo>
                <a:cubicBezTo>
                  <a:pt x="441526" y="116360"/>
                  <a:pt x="442334" y="111746"/>
                  <a:pt x="441614" y="109104"/>
                </a:cubicBezTo>
                <a:cubicBezTo>
                  <a:pt x="439735" y="102215"/>
                  <a:pt x="438676" y="95096"/>
                  <a:pt x="436418" y="88322"/>
                </a:cubicBezTo>
                <a:cubicBezTo>
                  <a:pt x="435552" y="85724"/>
                  <a:pt x="434484" y="83185"/>
                  <a:pt x="433820" y="80529"/>
                </a:cubicBezTo>
                <a:cubicBezTo>
                  <a:pt x="432336" y="74594"/>
                  <a:pt x="431596" y="65689"/>
                  <a:pt x="428625" y="59747"/>
                </a:cubicBezTo>
                <a:cubicBezTo>
                  <a:pt x="427229" y="56955"/>
                  <a:pt x="425245" y="54494"/>
                  <a:pt x="423430" y="51954"/>
                </a:cubicBezTo>
                <a:cubicBezTo>
                  <a:pt x="420913" y="48431"/>
                  <a:pt x="418153" y="45086"/>
                  <a:pt x="415636" y="41563"/>
                </a:cubicBezTo>
                <a:cubicBezTo>
                  <a:pt x="413821" y="39023"/>
                  <a:pt x="412473" y="36140"/>
                  <a:pt x="410441" y="33770"/>
                </a:cubicBezTo>
                <a:cubicBezTo>
                  <a:pt x="407253" y="30051"/>
                  <a:pt x="402767" y="27455"/>
                  <a:pt x="400050" y="23379"/>
                </a:cubicBezTo>
                <a:cubicBezTo>
                  <a:pt x="398318" y="20781"/>
                  <a:pt x="397205" y="17642"/>
                  <a:pt x="394855" y="15586"/>
                </a:cubicBezTo>
                <a:cubicBezTo>
                  <a:pt x="390156" y="11474"/>
                  <a:pt x="384464" y="8659"/>
                  <a:pt x="379268" y="5195"/>
                </a:cubicBezTo>
                <a:lnTo>
                  <a:pt x="371475" y="0"/>
                </a:lnTo>
                <a:lnTo>
                  <a:pt x="267566" y="5195"/>
                </a:lnTo>
                <a:cubicBezTo>
                  <a:pt x="264004" y="5438"/>
                  <a:pt x="260660" y="7019"/>
                  <a:pt x="257175" y="7793"/>
                </a:cubicBezTo>
                <a:cubicBezTo>
                  <a:pt x="252865" y="8751"/>
                  <a:pt x="248593" y="10123"/>
                  <a:pt x="244186" y="10390"/>
                </a:cubicBezTo>
                <a:cubicBezTo>
                  <a:pt x="219970" y="11858"/>
                  <a:pt x="195695" y="12122"/>
                  <a:pt x="171450" y="12988"/>
                </a:cubicBezTo>
                <a:cubicBezTo>
                  <a:pt x="152785" y="19210"/>
                  <a:pt x="176072" y="11668"/>
                  <a:pt x="153266" y="18184"/>
                </a:cubicBezTo>
                <a:cubicBezTo>
                  <a:pt x="150633" y="18936"/>
                  <a:pt x="148129" y="20117"/>
                  <a:pt x="145473" y="20781"/>
                </a:cubicBezTo>
                <a:cubicBezTo>
                  <a:pt x="141189" y="21852"/>
                  <a:pt x="136768" y="22308"/>
                  <a:pt x="132484" y="23379"/>
                </a:cubicBezTo>
                <a:cubicBezTo>
                  <a:pt x="129828" y="24043"/>
                  <a:pt x="127385" y="25487"/>
                  <a:pt x="124691" y="25977"/>
                </a:cubicBezTo>
                <a:cubicBezTo>
                  <a:pt x="117822" y="27226"/>
                  <a:pt x="110771" y="27288"/>
                  <a:pt x="103909" y="28575"/>
                </a:cubicBezTo>
                <a:cubicBezTo>
                  <a:pt x="96891" y="29891"/>
                  <a:pt x="83127" y="33770"/>
                  <a:pt x="83127" y="33770"/>
                </a:cubicBezTo>
                <a:cubicBezTo>
                  <a:pt x="78798" y="32904"/>
                  <a:pt x="73972" y="33363"/>
                  <a:pt x="70139" y="31172"/>
                </a:cubicBezTo>
                <a:cubicBezTo>
                  <a:pt x="67428" y="29623"/>
                  <a:pt x="67381" y="25329"/>
                  <a:pt x="64943" y="23379"/>
                </a:cubicBezTo>
                <a:cubicBezTo>
                  <a:pt x="62805" y="21668"/>
                  <a:pt x="59748" y="21647"/>
                  <a:pt x="57150" y="20781"/>
                </a:cubicBezTo>
                <a:cubicBezTo>
                  <a:pt x="51089" y="22513"/>
                  <a:pt x="44312" y="22636"/>
                  <a:pt x="38966" y="25977"/>
                </a:cubicBezTo>
                <a:cubicBezTo>
                  <a:pt x="36644" y="27428"/>
                  <a:pt x="38304" y="31834"/>
                  <a:pt x="36368" y="33770"/>
                </a:cubicBezTo>
                <a:cubicBezTo>
                  <a:pt x="34432" y="35706"/>
                  <a:pt x="31024" y="35143"/>
                  <a:pt x="28575" y="36368"/>
                </a:cubicBezTo>
                <a:cubicBezTo>
                  <a:pt x="25783" y="37764"/>
                  <a:pt x="23115" y="39489"/>
                  <a:pt x="20782" y="41563"/>
                </a:cubicBezTo>
                <a:cubicBezTo>
                  <a:pt x="6223" y="54505"/>
                  <a:pt x="7896" y="53098"/>
                  <a:pt x="0" y="64943"/>
                </a:cubicBezTo>
                <a:cubicBezTo>
                  <a:pt x="2817" y="73394"/>
                  <a:pt x="1195" y="73844"/>
                  <a:pt x="10391" y="77931"/>
                </a:cubicBezTo>
                <a:cubicBezTo>
                  <a:pt x="15395" y="80155"/>
                  <a:pt x="25977" y="83127"/>
                  <a:pt x="25977" y="83127"/>
                </a:cubicBezTo>
                <a:lnTo>
                  <a:pt x="38966" y="96115"/>
                </a:lnTo>
                <a:lnTo>
                  <a:pt x="44161" y="101311"/>
                </a:lnTo>
                <a:cubicBezTo>
                  <a:pt x="48673" y="114845"/>
                  <a:pt x="43804" y="104111"/>
                  <a:pt x="51955" y="114300"/>
                </a:cubicBezTo>
                <a:cubicBezTo>
                  <a:pt x="53905" y="116738"/>
                  <a:pt x="54942" y="119885"/>
                  <a:pt x="57150" y="122093"/>
                </a:cubicBezTo>
                <a:cubicBezTo>
                  <a:pt x="62666" y="127609"/>
                  <a:pt x="65977" y="127351"/>
                  <a:pt x="72736" y="129886"/>
                </a:cubicBezTo>
                <a:cubicBezTo>
                  <a:pt x="77102" y="131523"/>
                  <a:pt x="81301" y="133606"/>
                  <a:pt x="85725" y="135081"/>
                </a:cubicBezTo>
                <a:cubicBezTo>
                  <a:pt x="96783" y="138767"/>
                  <a:pt x="111515" y="139817"/>
                  <a:pt x="122093" y="140277"/>
                </a:cubicBezTo>
                <a:cubicBezTo>
                  <a:pt x="153248" y="141632"/>
                  <a:pt x="184438" y="142009"/>
                  <a:pt x="215611" y="142875"/>
                </a:cubicBezTo>
                <a:cubicBezTo>
                  <a:pt x="221672" y="143741"/>
                  <a:pt x="227930" y="143713"/>
                  <a:pt x="233795" y="145472"/>
                </a:cubicBezTo>
                <a:cubicBezTo>
                  <a:pt x="236786" y="146369"/>
                  <a:pt x="238655" y="149601"/>
                  <a:pt x="241589" y="150668"/>
                </a:cubicBezTo>
                <a:cubicBezTo>
                  <a:pt x="248299" y="153108"/>
                  <a:pt x="255596" y="153605"/>
                  <a:pt x="262370" y="155863"/>
                </a:cubicBezTo>
                <a:cubicBezTo>
                  <a:pt x="264968" y="156729"/>
                  <a:pt x="267426" y="158387"/>
                  <a:pt x="270164" y="158461"/>
                </a:cubicBezTo>
                <a:cubicBezTo>
                  <a:pt x="331627" y="160122"/>
                  <a:pt x="393123" y="160193"/>
                  <a:pt x="454602" y="161059"/>
                </a:cubicBezTo>
                <a:cubicBezTo>
                  <a:pt x="465379" y="164650"/>
                  <a:pt x="468957" y="166409"/>
                  <a:pt x="483177" y="166254"/>
                </a:cubicBezTo>
                <a:cubicBezTo>
                  <a:pt x="555930" y="165463"/>
                  <a:pt x="628636" y="162065"/>
                  <a:pt x="701386" y="161059"/>
                </a:cubicBezTo>
                <a:lnTo>
                  <a:pt x="1046884" y="158461"/>
                </a:lnTo>
                <a:cubicBezTo>
                  <a:pt x="1049482" y="155863"/>
                  <a:pt x="1051855" y="153020"/>
                  <a:pt x="1054677" y="150668"/>
                </a:cubicBezTo>
                <a:cubicBezTo>
                  <a:pt x="1067252" y="140188"/>
                  <a:pt x="1069830" y="133350"/>
                  <a:pt x="1072861" y="12988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3" name="Seta: para Baixo 62">
            <a:extLst>
              <a:ext uri="{FF2B5EF4-FFF2-40B4-BE49-F238E27FC236}">
                <a16:creationId xmlns:a16="http://schemas.microsoft.com/office/drawing/2014/main" id="{CB9154DC-B4CB-4E0E-98C9-F1A0B18A11E4}"/>
              </a:ext>
            </a:extLst>
          </p:cNvPr>
          <p:cNvSpPr/>
          <p:nvPr/>
        </p:nvSpPr>
        <p:spPr>
          <a:xfrm rot="7511654">
            <a:off x="264415" y="1502195"/>
            <a:ext cx="484632" cy="314584"/>
          </a:xfrm>
          <a:prstGeom prst="down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54AEE771-8C47-437C-8AD5-759BF0EDAF46}"/>
              </a:ext>
            </a:extLst>
          </p:cNvPr>
          <p:cNvSpPr txBox="1"/>
          <p:nvPr/>
        </p:nvSpPr>
        <p:spPr>
          <a:xfrm rot="213909">
            <a:off x="361950" y="1490210"/>
            <a:ext cx="405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142473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E554E2A5-C123-4CCB-BC96-1C56A0971E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4" r="27956" b="73799"/>
          <a:stretch/>
        </p:blipFill>
        <p:spPr>
          <a:xfrm>
            <a:off x="76923" y="7043184"/>
            <a:ext cx="6721462" cy="223657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1E0AC36-41C0-4A4D-81E7-68F1152FD9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9" t="25641" r="27910" b="50516"/>
          <a:stretch/>
        </p:blipFill>
        <p:spPr>
          <a:xfrm>
            <a:off x="112910" y="387014"/>
            <a:ext cx="6632180" cy="201583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B39AE3F-2884-4C19-B72C-1D9541507D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23" t="69351" r="656" b="9221"/>
          <a:stretch/>
        </p:blipFill>
        <p:spPr>
          <a:xfrm>
            <a:off x="64820" y="5242791"/>
            <a:ext cx="2386300" cy="1353057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1BFBE592-61E6-4B8D-A3E6-0B7BBE82D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20" y="2511158"/>
            <a:ext cx="4242834" cy="4558180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E86136E0-38E5-4B6F-A65C-8130A85FD6DA}"/>
              </a:ext>
            </a:extLst>
          </p:cNvPr>
          <p:cNvSpPr txBox="1"/>
          <p:nvPr/>
        </p:nvSpPr>
        <p:spPr>
          <a:xfrm>
            <a:off x="64820" y="6570681"/>
            <a:ext cx="20240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/>
              <a:t>Salão de Festas</a:t>
            </a:r>
            <a:r>
              <a:rPr lang="pt-BR" sz="1050" b="1" dirty="0"/>
              <a:t>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E48342F-DAA7-4339-98C4-DEAADD66F5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8" r="83165" b="50984"/>
          <a:stretch/>
        </p:blipFill>
        <p:spPr>
          <a:xfrm>
            <a:off x="108297" y="2424488"/>
            <a:ext cx="2058401" cy="272411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D362E0A-696A-4BF4-8203-3F4100B940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" t="2532" r="83165" b="88541"/>
          <a:stretch/>
        </p:blipFill>
        <p:spPr>
          <a:xfrm>
            <a:off x="433681" y="8978338"/>
            <a:ext cx="1648578" cy="701309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852A347A-3C2D-44A0-B762-34B8B1C04CAC}"/>
              </a:ext>
            </a:extLst>
          </p:cNvPr>
          <p:cNvSpPr txBox="1"/>
          <p:nvPr/>
        </p:nvSpPr>
        <p:spPr>
          <a:xfrm>
            <a:off x="108297" y="18793"/>
            <a:ext cx="3320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Pavimento</a:t>
            </a:r>
            <a:r>
              <a:rPr lang="pt-BR" dirty="0"/>
              <a:t> </a:t>
            </a:r>
            <a:r>
              <a:rPr lang="pt-BR" sz="1600" dirty="0"/>
              <a:t>Térreo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AE7FC70-EFF9-43E6-A0B0-60270A958845}"/>
              </a:ext>
            </a:extLst>
          </p:cNvPr>
          <p:cNvSpPr/>
          <p:nvPr/>
        </p:nvSpPr>
        <p:spPr>
          <a:xfrm>
            <a:off x="5046292" y="2221907"/>
            <a:ext cx="457200" cy="1281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71D787F-2462-4A77-87F8-044EC17DB797}"/>
              </a:ext>
            </a:extLst>
          </p:cNvPr>
          <p:cNvSpPr txBox="1"/>
          <p:nvPr/>
        </p:nvSpPr>
        <p:spPr>
          <a:xfrm>
            <a:off x="89858" y="6930603"/>
            <a:ext cx="19739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Garagem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CE5C34B-1109-4C64-B029-F602576AA093}"/>
              </a:ext>
            </a:extLst>
          </p:cNvPr>
          <p:cNvSpPr txBox="1"/>
          <p:nvPr/>
        </p:nvSpPr>
        <p:spPr>
          <a:xfrm>
            <a:off x="2032040" y="9464203"/>
            <a:ext cx="28112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/>
              <a:t>01 vaga por Apartamento.</a:t>
            </a:r>
          </a:p>
        </p:txBody>
      </p:sp>
    </p:spTree>
    <p:extLst>
      <p:ext uri="{BB962C8B-B14F-4D97-AF65-F5344CB8AC3E}">
        <p14:creationId xmlns:p14="http://schemas.microsoft.com/office/powerpoint/2010/main" val="1952376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833CC325-CFAF-4760-8CDC-8AC299A97832}"/>
              </a:ext>
            </a:extLst>
          </p:cNvPr>
          <p:cNvGrpSpPr/>
          <p:nvPr/>
        </p:nvGrpSpPr>
        <p:grpSpPr>
          <a:xfrm>
            <a:off x="6376" y="5757358"/>
            <a:ext cx="6738381" cy="3820886"/>
            <a:chOff x="119619" y="5736771"/>
            <a:chExt cx="6738381" cy="3820886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60FFCBFD-51D5-49AE-A7E4-2F02C75B88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50000" b="11390"/>
            <a:stretch/>
          </p:blipFill>
          <p:spPr>
            <a:xfrm>
              <a:off x="119619" y="5878287"/>
              <a:ext cx="6738381" cy="3679370"/>
            </a:xfrm>
            <a:prstGeom prst="rect">
              <a:avLst/>
            </a:prstGeom>
          </p:spPr>
        </p:pic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8FFD830F-B6AE-4E67-9FFE-DC4B8E4AF4F8}"/>
                </a:ext>
              </a:extLst>
            </p:cNvPr>
            <p:cNvSpPr/>
            <p:nvPr/>
          </p:nvSpPr>
          <p:spPr>
            <a:xfrm>
              <a:off x="195943" y="5736771"/>
              <a:ext cx="674914" cy="7511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2F52C15B-EA78-4805-A311-5979ACEFB7D0}"/>
                </a:ext>
              </a:extLst>
            </p:cNvPr>
            <p:cNvSpPr/>
            <p:nvPr/>
          </p:nvSpPr>
          <p:spPr>
            <a:xfrm>
              <a:off x="1208314" y="5736771"/>
              <a:ext cx="2481943" cy="2830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2E4B6A73-9556-4FF7-AD1C-11773F8DB1F4}"/>
              </a:ext>
            </a:extLst>
          </p:cNvPr>
          <p:cNvGrpSpPr/>
          <p:nvPr/>
        </p:nvGrpSpPr>
        <p:grpSpPr>
          <a:xfrm>
            <a:off x="82700" y="601283"/>
            <a:ext cx="6793767" cy="2219278"/>
            <a:chOff x="-4000" y="1307693"/>
            <a:chExt cx="6793767" cy="2219278"/>
          </a:xfrm>
        </p:grpSpPr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BD84F029-1DEF-4E2A-8DCE-9987A0F527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5" b="60550"/>
            <a:stretch/>
          </p:blipFill>
          <p:spPr>
            <a:xfrm>
              <a:off x="-4000" y="1307693"/>
              <a:ext cx="6793767" cy="2219278"/>
            </a:xfrm>
            <a:prstGeom prst="rect">
              <a:avLst/>
            </a:prstGeom>
          </p:spPr>
        </p:pic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7F7B3284-B6CC-4D33-8432-ADF892D4CBD2}"/>
                </a:ext>
              </a:extLst>
            </p:cNvPr>
            <p:cNvSpPr/>
            <p:nvPr/>
          </p:nvSpPr>
          <p:spPr>
            <a:xfrm>
              <a:off x="504202" y="3401226"/>
              <a:ext cx="4473723" cy="1257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8CC6FD07-1AAC-4251-94E5-4AA2A1E0205A}"/>
                </a:ext>
              </a:extLst>
            </p:cNvPr>
            <p:cNvSpPr/>
            <p:nvPr/>
          </p:nvSpPr>
          <p:spPr>
            <a:xfrm>
              <a:off x="-4000" y="1854437"/>
              <a:ext cx="72233" cy="5811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9AA51CCC-1C48-4D57-86C9-43B7EDCF8997}"/>
              </a:ext>
            </a:extLst>
          </p:cNvPr>
          <p:cNvGrpSpPr/>
          <p:nvPr/>
        </p:nvGrpSpPr>
        <p:grpSpPr>
          <a:xfrm>
            <a:off x="3309074" y="272834"/>
            <a:ext cx="3511102" cy="620879"/>
            <a:chOff x="3566559" y="177674"/>
            <a:chExt cx="3120439" cy="537755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DA6B909F-2BD9-4315-A794-67AC947B90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58" r="87123" b="72998"/>
            <a:stretch/>
          </p:blipFill>
          <p:spPr>
            <a:xfrm>
              <a:off x="4708077" y="358641"/>
              <a:ext cx="883123" cy="317336"/>
            </a:xfrm>
            <a:prstGeom prst="rect">
              <a:avLst/>
            </a:prstGeom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B35ADD8D-2928-4C66-B299-F1EB27883D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70" r="84022" b="78741"/>
            <a:stretch/>
          </p:blipFill>
          <p:spPr>
            <a:xfrm>
              <a:off x="3566559" y="177674"/>
              <a:ext cx="1095798" cy="537755"/>
            </a:xfrm>
            <a:prstGeom prst="rect">
              <a:avLst/>
            </a:prstGeom>
          </p:spPr>
        </p:pic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7324D10E-75F6-405D-8C15-4086383C3F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191" r="84022" b="66265"/>
            <a:stretch/>
          </p:blipFill>
          <p:spPr>
            <a:xfrm>
              <a:off x="5591200" y="398092"/>
              <a:ext cx="1095798" cy="317337"/>
            </a:xfrm>
            <a:prstGeom prst="rect">
              <a:avLst/>
            </a:prstGeom>
          </p:spPr>
        </p:pic>
      </p:grp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D139AF1-E89E-4936-B994-24DCAC0FA353}"/>
              </a:ext>
            </a:extLst>
          </p:cNvPr>
          <p:cNvSpPr txBox="1"/>
          <p:nvPr/>
        </p:nvSpPr>
        <p:spPr>
          <a:xfrm>
            <a:off x="221667" y="67477"/>
            <a:ext cx="2758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1º Pavimento</a:t>
            </a: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B506B561-C75F-4D4E-988A-D1F80ABD4248}"/>
              </a:ext>
            </a:extLst>
          </p:cNvPr>
          <p:cNvGrpSpPr/>
          <p:nvPr/>
        </p:nvGrpSpPr>
        <p:grpSpPr>
          <a:xfrm>
            <a:off x="213324" y="2787161"/>
            <a:ext cx="5128967" cy="1009851"/>
            <a:chOff x="922209" y="2930764"/>
            <a:chExt cx="5128967" cy="1009851"/>
          </a:xfrm>
        </p:grpSpPr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A874BADF-0637-4219-9963-49D9817286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9" t="36561" r="22967" b="43446"/>
            <a:stretch/>
          </p:blipFill>
          <p:spPr>
            <a:xfrm>
              <a:off x="922209" y="2930764"/>
              <a:ext cx="3954592" cy="969497"/>
            </a:xfrm>
            <a:prstGeom prst="rect">
              <a:avLst/>
            </a:prstGeom>
          </p:spPr>
        </p:pic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C5EBE918-7A88-4C3A-909A-E61247DD6AAE}"/>
                </a:ext>
              </a:extLst>
            </p:cNvPr>
            <p:cNvSpPr/>
            <p:nvPr/>
          </p:nvSpPr>
          <p:spPr>
            <a:xfrm>
              <a:off x="3429000" y="3697941"/>
              <a:ext cx="2622176" cy="2023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6B233EAA-05E2-435E-85D5-15E149C1B1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83" t="41919" r="6589" b="52244"/>
            <a:stretch/>
          </p:blipFill>
          <p:spPr>
            <a:xfrm>
              <a:off x="3608428" y="3657586"/>
              <a:ext cx="1064952" cy="283029"/>
            </a:xfrm>
            <a:prstGeom prst="rect">
              <a:avLst/>
            </a:prstGeom>
          </p:spPr>
        </p:pic>
      </p:grpSp>
      <p:pic>
        <p:nvPicPr>
          <p:cNvPr id="33" name="Imagem 32">
            <a:extLst>
              <a:ext uri="{FF2B5EF4-FFF2-40B4-BE49-F238E27FC236}">
                <a16:creationId xmlns:a16="http://schemas.microsoft.com/office/drawing/2014/main" id="{AAC72209-E8D6-4C12-917F-918BE38081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9" b="14421"/>
          <a:stretch/>
        </p:blipFill>
        <p:spPr>
          <a:xfrm>
            <a:off x="4637403" y="2572586"/>
            <a:ext cx="1768632" cy="3590250"/>
          </a:xfrm>
          <a:prstGeom prst="rect">
            <a:avLst/>
          </a:prstGeom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7AEB2793-403F-40DF-B733-B29626765EA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9" b="5234"/>
          <a:stretch/>
        </p:blipFill>
        <p:spPr>
          <a:xfrm>
            <a:off x="332946" y="3977558"/>
            <a:ext cx="3306134" cy="1999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97A55C5-131B-4307-8A56-C10B2C8D724D}"/>
              </a:ext>
            </a:extLst>
          </p:cNvPr>
          <p:cNvSpPr txBox="1"/>
          <p:nvPr/>
        </p:nvSpPr>
        <p:spPr>
          <a:xfrm>
            <a:off x="2329393" y="1835634"/>
            <a:ext cx="9314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/>
              <a:t>Mirante</a:t>
            </a:r>
          </a:p>
        </p:txBody>
      </p:sp>
      <p:sp>
        <p:nvSpPr>
          <p:cNvPr id="3" name="Triângulo isósceles 2">
            <a:extLst>
              <a:ext uri="{FF2B5EF4-FFF2-40B4-BE49-F238E27FC236}">
                <a16:creationId xmlns:a16="http://schemas.microsoft.com/office/drawing/2014/main" id="{DD081B15-C096-4D9D-BDEA-EE5881A43171}"/>
              </a:ext>
            </a:extLst>
          </p:cNvPr>
          <p:cNvSpPr/>
          <p:nvPr/>
        </p:nvSpPr>
        <p:spPr>
          <a:xfrm rot="10800000">
            <a:off x="2336042" y="2006046"/>
            <a:ext cx="532392" cy="215444"/>
          </a:xfrm>
          <a:prstGeom prst="triangle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6E7B4903-F289-47A1-B85A-45A1BE0309B4}"/>
              </a:ext>
            </a:extLst>
          </p:cNvPr>
          <p:cNvSpPr txBox="1"/>
          <p:nvPr/>
        </p:nvSpPr>
        <p:spPr>
          <a:xfrm>
            <a:off x="4057517" y="1846653"/>
            <a:ext cx="9314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/>
              <a:t>Mirante</a:t>
            </a:r>
          </a:p>
        </p:txBody>
      </p:sp>
      <p:sp>
        <p:nvSpPr>
          <p:cNvPr id="24" name="Triângulo isósceles 23">
            <a:extLst>
              <a:ext uri="{FF2B5EF4-FFF2-40B4-BE49-F238E27FC236}">
                <a16:creationId xmlns:a16="http://schemas.microsoft.com/office/drawing/2014/main" id="{B43307F7-452E-4E6B-9089-5876FFEE6A59}"/>
              </a:ext>
            </a:extLst>
          </p:cNvPr>
          <p:cNvSpPr/>
          <p:nvPr/>
        </p:nvSpPr>
        <p:spPr>
          <a:xfrm rot="10800000">
            <a:off x="4057517" y="2011916"/>
            <a:ext cx="532392" cy="215444"/>
          </a:xfrm>
          <a:prstGeom prst="triangle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0468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98FBAAB-5D42-4905-B40E-13F8F54A1F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39" r="41322" b="3207"/>
          <a:stretch/>
        </p:blipFill>
        <p:spPr>
          <a:xfrm>
            <a:off x="0" y="7083368"/>
            <a:ext cx="6858000" cy="282263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CD2CE79-E435-4272-8D5E-2F92031CF7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1" t="1176" r="7812" b="61956"/>
          <a:stretch/>
        </p:blipFill>
        <p:spPr>
          <a:xfrm>
            <a:off x="6764" y="454395"/>
            <a:ext cx="6863087" cy="2109292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D8CFD124-5BE8-4AB7-B2E8-CFB2B8CD19EE}"/>
              </a:ext>
            </a:extLst>
          </p:cNvPr>
          <p:cNvGrpSpPr/>
          <p:nvPr/>
        </p:nvGrpSpPr>
        <p:grpSpPr>
          <a:xfrm>
            <a:off x="3020651" y="2976674"/>
            <a:ext cx="3837349" cy="4106694"/>
            <a:chOff x="3020651" y="2976674"/>
            <a:chExt cx="3837349" cy="4106694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5A706AAA-5EDB-4681-9F06-C4E8C99221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21" t="40663" b="11997"/>
            <a:stretch/>
          </p:blipFill>
          <p:spPr>
            <a:xfrm>
              <a:off x="3020651" y="2976674"/>
              <a:ext cx="3837349" cy="4106694"/>
            </a:xfrm>
            <a:prstGeom prst="rect">
              <a:avLst/>
            </a:prstGeom>
          </p:spPr>
        </p:pic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5FE4D863-834D-4587-A2EA-C97EB99B8A9C}"/>
                </a:ext>
              </a:extLst>
            </p:cNvPr>
            <p:cNvSpPr/>
            <p:nvPr/>
          </p:nvSpPr>
          <p:spPr>
            <a:xfrm>
              <a:off x="3020651" y="3219855"/>
              <a:ext cx="306209" cy="15272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7B3AE00A-44A6-4618-BEF6-D816B6E10141}"/>
              </a:ext>
            </a:extLst>
          </p:cNvPr>
          <p:cNvGrpSpPr/>
          <p:nvPr/>
        </p:nvGrpSpPr>
        <p:grpSpPr>
          <a:xfrm>
            <a:off x="282101" y="2666328"/>
            <a:ext cx="2738550" cy="4277452"/>
            <a:chOff x="282101" y="2563687"/>
            <a:chExt cx="2217907" cy="3464238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6DEF016D-B876-431F-A17C-026F366B4B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0" t="36451" r="63330" b="37873"/>
            <a:stretch/>
          </p:blipFill>
          <p:spPr>
            <a:xfrm>
              <a:off x="282101" y="2563687"/>
              <a:ext cx="2217907" cy="1245142"/>
            </a:xfrm>
            <a:prstGeom prst="rect">
              <a:avLst/>
            </a:prstGeom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39748220-CE94-4B69-9D50-ACB5C9D0FB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28" t="37254" r="44465" b="40848"/>
            <a:stretch/>
          </p:blipFill>
          <p:spPr>
            <a:xfrm>
              <a:off x="1196500" y="3761591"/>
              <a:ext cx="1303508" cy="1061936"/>
            </a:xfrm>
            <a:prstGeom prst="rect">
              <a:avLst/>
            </a:prstGeom>
          </p:spPr>
        </p:pic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D14DC492-2FAF-4F75-8970-6212BBCF80AA}"/>
                </a:ext>
              </a:extLst>
            </p:cNvPr>
            <p:cNvGrpSpPr/>
            <p:nvPr/>
          </p:nvGrpSpPr>
          <p:grpSpPr>
            <a:xfrm>
              <a:off x="1177046" y="4830021"/>
              <a:ext cx="1322962" cy="1197904"/>
              <a:chOff x="1177046" y="4830021"/>
              <a:chExt cx="1322962" cy="1197904"/>
            </a:xfrm>
          </p:grpSpPr>
          <p:pic>
            <p:nvPicPr>
              <p:cNvPr id="4" name="Imagem 3">
                <a:extLst>
                  <a:ext uri="{FF2B5EF4-FFF2-40B4-BE49-F238E27FC236}">
                    <a16:creationId xmlns:a16="http://schemas.microsoft.com/office/drawing/2014/main" id="{E36D7D9D-C0A4-4130-8505-17F291ED2F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920" t="37726" r="25789" b="37706"/>
              <a:stretch/>
            </p:blipFill>
            <p:spPr>
              <a:xfrm>
                <a:off x="1177046" y="4830021"/>
                <a:ext cx="1322962" cy="1191410"/>
              </a:xfrm>
              <a:prstGeom prst="rect">
                <a:avLst/>
              </a:prstGeom>
            </p:spPr>
          </p:pic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28CBB93F-5070-4D47-A987-9EFB7550F5FA}"/>
                  </a:ext>
                </a:extLst>
              </p:cNvPr>
              <p:cNvSpPr/>
              <p:nvPr/>
            </p:nvSpPr>
            <p:spPr>
              <a:xfrm>
                <a:off x="2308412" y="5030021"/>
                <a:ext cx="191596" cy="9979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3D412BC-F4C9-4B7C-A437-8F52617E9980}"/>
              </a:ext>
            </a:extLst>
          </p:cNvPr>
          <p:cNvSpPr txBox="1"/>
          <p:nvPr/>
        </p:nvSpPr>
        <p:spPr>
          <a:xfrm>
            <a:off x="149292" y="130627"/>
            <a:ext cx="3335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Pavimento Tipo.</a:t>
            </a:r>
          </a:p>
        </p:txBody>
      </p:sp>
    </p:spTree>
    <p:extLst>
      <p:ext uri="{BB962C8B-B14F-4D97-AF65-F5344CB8AC3E}">
        <p14:creationId xmlns:p14="http://schemas.microsoft.com/office/powerpoint/2010/main" val="1211086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D99C4FE4-E8B5-4F9C-96D1-BD9C17A335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2" r="8831"/>
          <a:stretch/>
        </p:blipFill>
        <p:spPr>
          <a:xfrm>
            <a:off x="150919" y="107632"/>
            <a:ext cx="4199139" cy="3753853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AAEC659E-8C36-4335-AC63-A4D545AEB1E4}"/>
              </a:ext>
            </a:extLst>
          </p:cNvPr>
          <p:cNvSpPr txBox="1"/>
          <p:nvPr/>
        </p:nvSpPr>
        <p:spPr>
          <a:xfrm>
            <a:off x="4350058" y="107632"/>
            <a:ext cx="22904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Planta Modelo.</a:t>
            </a:r>
            <a:br>
              <a:rPr lang="pt-BR" dirty="0"/>
            </a:br>
            <a:r>
              <a:rPr lang="pt-BR" dirty="0"/>
              <a:t>Apartamento de 2/4</a:t>
            </a:r>
          </a:p>
          <a:p>
            <a:r>
              <a:rPr lang="pt-BR" dirty="0"/>
              <a:t>A= 44,74m²</a:t>
            </a:r>
          </a:p>
          <a:p>
            <a:endParaRPr lang="pt-BR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425CFAC2-B5FA-4C6D-94B6-5E4C934522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0"/>
          <a:stretch/>
        </p:blipFill>
        <p:spPr>
          <a:xfrm>
            <a:off x="150919" y="3861484"/>
            <a:ext cx="3243227" cy="2078993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B9320E62-A3FE-4549-821E-FF87DC9CA8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9" y="6043611"/>
            <a:ext cx="3245885" cy="182581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62F1498C-14AB-4DF5-9083-AF0EE98134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9" y="7972555"/>
            <a:ext cx="3245885" cy="1825811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05E9B9D9-F9BD-4D3E-BAF3-08D3626314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08"/>
          <a:stretch/>
        </p:blipFill>
        <p:spPr>
          <a:xfrm>
            <a:off x="3509555" y="3861484"/>
            <a:ext cx="3197526" cy="2078992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22A7586D-EC89-4947-8EF2-47DBF9608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555" y="6043611"/>
            <a:ext cx="3245884" cy="1825810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1198A437-1C68-40A7-92DB-6C3C9359D6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555" y="7972558"/>
            <a:ext cx="3245884" cy="1825810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28D84538-0079-4D8A-B795-E1ABC8D9956F}"/>
              </a:ext>
            </a:extLst>
          </p:cNvPr>
          <p:cNvSpPr txBox="1"/>
          <p:nvPr/>
        </p:nvSpPr>
        <p:spPr>
          <a:xfrm>
            <a:off x="4452757" y="1676781"/>
            <a:ext cx="21516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Os apartamentos de Modelos AP1 e AP2 possuem mesma conformação de Layout, variando somente na disposição do banheiro.</a:t>
            </a:r>
          </a:p>
        </p:txBody>
      </p:sp>
    </p:spTree>
    <p:extLst>
      <p:ext uri="{BB962C8B-B14F-4D97-AF65-F5344CB8AC3E}">
        <p14:creationId xmlns:p14="http://schemas.microsoft.com/office/powerpoint/2010/main" val="433136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0267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8488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BA035736-E05E-424F-8953-8013F1DEC6DF}"/>
              </a:ext>
            </a:extLst>
          </p:cNvPr>
          <p:cNvGrpSpPr/>
          <p:nvPr/>
        </p:nvGrpSpPr>
        <p:grpSpPr>
          <a:xfrm>
            <a:off x="0" y="2718128"/>
            <a:ext cx="6858000" cy="7187872"/>
            <a:chOff x="0" y="2911676"/>
            <a:chExt cx="6746789" cy="6994324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5031C10C-9BA2-467F-8776-C62630399A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290"/>
            <a:stretch/>
          </p:blipFill>
          <p:spPr>
            <a:xfrm>
              <a:off x="0" y="2911676"/>
              <a:ext cx="6598508" cy="6994324"/>
            </a:xfrm>
            <a:prstGeom prst="rect">
              <a:avLst/>
            </a:prstGeom>
          </p:spPr>
        </p:pic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25752B98-975E-47D6-A317-796D66CE36FC}"/>
                </a:ext>
              </a:extLst>
            </p:cNvPr>
            <p:cNvSpPr/>
            <p:nvPr/>
          </p:nvSpPr>
          <p:spPr>
            <a:xfrm>
              <a:off x="5900521" y="9206122"/>
              <a:ext cx="846268" cy="4840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8" name="Retângulo 17">
            <a:extLst>
              <a:ext uri="{FF2B5EF4-FFF2-40B4-BE49-F238E27FC236}">
                <a16:creationId xmlns:a16="http://schemas.microsoft.com/office/drawing/2014/main" id="{124BEC1B-2B7B-47E6-8254-875E33E1B708}"/>
              </a:ext>
            </a:extLst>
          </p:cNvPr>
          <p:cNvSpPr/>
          <p:nvPr/>
        </p:nvSpPr>
        <p:spPr>
          <a:xfrm>
            <a:off x="3852383" y="2196724"/>
            <a:ext cx="156909" cy="747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Forma Livre: Forma 18">
            <a:extLst>
              <a:ext uri="{FF2B5EF4-FFF2-40B4-BE49-F238E27FC236}">
                <a16:creationId xmlns:a16="http://schemas.microsoft.com/office/drawing/2014/main" id="{0602F686-0DA0-449E-B632-D028FF1A27FB}"/>
              </a:ext>
            </a:extLst>
          </p:cNvPr>
          <p:cNvSpPr/>
          <p:nvPr/>
        </p:nvSpPr>
        <p:spPr>
          <a:xfrm>
            <a:off x="3625136" y="32464"/>
            <a:ext cx="596793" cy="1726027"/>
          </a:xfrm>
          <a:custGeom>
            <a:avLst/>
            <a:gdLst>
              <a:gd name="connsiteX0" fmla="*/ 243479 w 596793"/>
              <a:gd name="connsiteY0" fmla="*/ 1688123 h 1726027"/>
              <a:gd name="connsiteX1" fmla="*/ 243479 w 596793"/>
              <a:gd name="connsiteY1" fmla="*/ 1688123 h 1726027"/>
              <a:gd name="connsiteX2" fmla="*/ 281354 w 596793"/>
              <a:gd name="connsiteY2" fmla="*/ 1655659 h 1726027"/>
              <a:gd name="connsiteX3" fmla="*/ 302997 w 596793"/>
              <a:gd name="connsiteY3" fmla="*/ 1628606 h 1726027"/>
              <a:gd name="connsiteX4" fmla="*/ 319228 w 596793"/>
              <a:gd name="connsiteY4" fmla="*/ 1601553 h 1726027"/>
              <a:gd name="connsiteX5" fmla="*/ 346282 w 596793"/>
              <a:gd name="connsiteY5" fmla="*/ 1574499 h 1726027"/>
              <a:gd name="connsiteX6" fmla="*/ 362514 w 596793"/>
              <a:gd name="connsiteY6" fmla="*/ 1558267 h 1726027"/>
              <a:gd name="connsiteX7" fmla="*/ 389567 w 596793"/>
              <a:gd name="connsiteY7" fmla="*/ 1531214 h 1726027"/>
              <a:gd name="connsiteX8" fmla="*/ 416620 w 596793"/>
              <a:gd name="connsiteY8" fmla="*/ 1504161 h 1726027"/>
              <a:gd name="connsiteX9" fmla="*/ 449084 w 596793"/>
              <a:gd name="connsiteY9" fmla="*/ 1466286 h 1726027"/>
              <a:gd name="connsiteX10" fmla="*/ 454495 w 596793"/>
              <a:gd name="connsiteY10" fmla="*/ 1450054 h 1726027"/>
              <a:gd name="connsiteX11" fmla="*/ 486959 w 596793"/>
              <a:gd name="connsiteY11" fmla="*/ 1406769 h 1726027"/>
              <a:gd name="connsiteX12" fmla="*/ 486959 w 596793"/>
              <a:gd name="connsiteY12" fmla="*/ 1303967 h 1726027"/>
              <a:gd name="connsiteX13" fmla="*/ 481548 w 596793"/>
              <a:gd name="connsiteY13" fmla="*/ 1282324 h 1726027"/>
              <a:gd name="connsiteX14" fmla="*/ 465316 w 596793"/>
              <a:gd name="connsiteY14" fmla="*/ 1271503 h 1726027"/>
              <a:gd name="connsiteX15" fmla="*/ 459905 w 596793"/>
              <a:gd name="connsiteY15" fmla="*/ 1255271 h 1726027"/>
              <a:gd name="connsiteX16" fmla="*/ 416620 w 596793"/>
              <a:gd name="connsiteY16" fmla="*/ 1206575 h 1726027"/>
              <a:gd name="connsiteX17" fmla="*/ 373335 w 596793"/>
              <a:gd name="connsiteY17" fmla="*/ 1168700 h 1726027"/>
              <a:gd name="connsiteX18" fmla="*/ 351692 w 596793"/>
              <a:gd name="connsiteY18" fmla="*/ 1130826 h 1726027"/>
              <a:gd name="connsiteX19" fmla="*/ 367924 w 596793"/>
              <a:gd name="connsiteY19" fmla="*/ 930632 h 1726027"/>
              <a:gd name="connsiteX20" fmla="*/ 373335 w 596793"/>
              <a:gd name="connsiteY20" fmla="*/ 914400 h 1726027"/>
              <a:gd name="connsiteX21" fmla="*/ 389567 w 596793"/>
              <a:gd name="connsiteY21" fmla="*/ 898168 h 1726027"/>
              <a:gd name="connsiteX22" fmla="*/ 394978 w 596793"/>
              <a:gd name="connsiteY22" fmla="*/ 881936 h 1726027"/>
              <a:gd name="connsiteX23" fmla="*/ 384156 w 596793"/>
              <a:gd name="connsiteY23" fmla="*/ 768312 h 1726027"/>
              <a:gd name="connsiteX24" fmla="*/ 394978 w 596793"/>
              <a:gd name="connsiteY24" fmla="*/ 670921 h 1726027"/>
              <a:gd name="connsiteX25" fmla="*/ 400388 w 596793"/>
              <a:gd name="connsiteY25" fmla="*/ 643867 h 1726027"/>
              <a:gd name="connsiteX26" fmla="*/ 411210 w 596793"/>
              <a:gd name="connsiteY26" fmla="*/ 633046 h 1726027"/>
              <a:gd name="connsiteX27" fmla="*/ 422031 w 596793"/>
              <a:gd name="connsiteY27" fmla="*/ 616814 h 1726027"/>
              <a:gd name="connsiteX28" fmla="*/ 454495 w 596793"/>
              <a:gd name="connsiteY28" fmla="*/ 589761 h 1726027"/>
              <a:gd name="connsiteX29" fmla="*/ 470727 w 596793"/>
              <a:gd name="connsiteY29" fmla="*/ 573529 h 1726027"/>
              <a:gd name="connsiteX30" fmla="*/ 486959 w 596793"/>
              <a:gd name="connsiteY30" fmla="*/ 562708 h 1726027"/>
              <a:gd name="connsiteX31" fmla="*/ 530244 w 596793"/>
              <a:gd name="connsiteY31" fmla="*/ 514012 h 1726027"/>
              <a:gd name="connsiteX32" fmla="*/ 557297 w 596793"/>
              <a:gd name="connsiteY32" fmla="*/ 486958 h 1726027"/>
              <a:gd name="connsiteX33" fmla="*/ 568118 w 596793"/>
              <a:gd name="connsiteY33" fmla="*/ 454495 h 1726027"/>
              <a:gd name="connsiteX34" fmla="*/ 578940 w 596793"/>
              <a:gd name="connsiteY34" fmla="*/ 432852 h 1726027"/>
              <a:gd name="connsiteX35" fmla="*/ 589761 w 596793"/>
              <a:gd name="connsiteY35" fmla="*/ 400388 h 1726027"/>
              <a:gd name="connsiteX36" fmla="*/ 589761 w 596793"/>
              <a:gd name="connsiteY36" fmla="*/ 270532 h 1726027"/>
              <a:gd name="connsiteX37" fmla="*/ 568118 w 596793"/>
              <a:gd name="connsiteY37" fmla="*/ 238069 h 1726027"/>
              <a:gd name="connsiteX38" fmla="*/ 557297 w 596793"/>
              <a:gd name="connsiteY38" fmla="*/ 221837 h 1726027"/>
              <a:gd name="connsiteX39" fmla="*/ 546476 w 596793"/>
              <a:gd name="connsiteY39" fmla="*/ 205605 h 1726027"/>
              <a:gd name="connsiteX40" fmla="*/ 541065 w 596793"/>
              <a:gd name="connsiteY40" fmla="*/ 183962 h 1726027"/>
              <a:gd name="connsiteX41" fmla="*/ 530244 w 596793"/>
              <a:gd name="connsiteY41" fmla="*/ 151498 h 1726027"/>
              <a:gd name="connsiteX42" fmla="*/ 519423 w 596793"/>
              <a:gd name="connsiteY42" fmla="*/ 108213 h 1726027"/>
              <a:gd name="connsiteX43" fmla="*/ 514012 w 596793"/>
              <a:gd name="connsiteY43" fmla="*/ 86570 h 1726027"/>
              <a:gd name="connsiteX44" fmla="*/ 503191 w 596793"/>
              <a:gd name="connsiteY44" fmla="*/ 32464 h 1726027"/>
              <a:gd name="connsiteX45" fmla="*/ 470727 w 596793"/>
              <a:gd name="connsiteY45" fmla="*/ 0 h 1726027"/>
              <a:gd name="connsiteX46" fmla="*/ 335460 w 596793"/>
              <a:gd name="connsiteY46" fmla="*/ 10821 h 1726027"/>
              <a:gd name="connsiteX47" fmla="*/ 324639 w 596793"/>
              <a:gd name="connsiteY47" fmla="*/ 21643 h 1726027"/>
              <a:gd name="connsiteX48" fmla="*/ 308407 w 596793"/>
              <a:gd name="connsiteY48" fmla="*/ 43285 h 1726027"/>
              <a:gd name="connsiteX49" fmla="*/ 265122 w 596793"/>
              <a:gd name="connsiteY49" fmla="*/ 70338 h 1726027"/>
              <a:gd name="connsiteX50" fmla="*/ 221837 w 596793"/>
              <a:gd name="connsiteY50" fmla="*/ 113624 h 1726027"/>
              <a:gd name="connsiteX51" fmla="*/ 211015 w 596793"/>
              <a:gd name="connsiteY51" fmla="*/ 124445 h 1726027"/>
              <a:gd name="connsiteX52" fmla="*/ 167730 w 596793"/>
              <a:gd name="connsiteY52" fmla="*/ 167730 h 1726027"/>
              <a:gd name="connsiteX53" fmla="*/ 162320 w 596793"/>
              <a:gd name="connsiteY53" fmla="*/ 189373 h 1726027"/>
              <a:gd name="connsiteX54" fmla="*/ 146088 w 596793"/>
              <a:gd name="connsiteY54" fmla="*/ 205605 h 1726027"/>
              <a:gd name="connsiteX55" fmla="*/ 135266 w 596793"/>
              <a:gd name="connsiteY55" fmla="*/ 221837 h 1726027"/>
              <a:gd name="connsiteX56" fmla="*/ 108213 w 596793"/>
              <a:gd name="connsiteY56" fmla="*/ 275943 h 1726027"/>
              <a:gd name="connsiteX57" fmla="*/ 59517 w 596793"/>
              <a:gd name="connsiteY57" fmla="*/ 351692 h 1726027"/>
              <a:gd name="connsiteX58" fmla="*/ 48696 w 596793"/>
              <a:gd name="connsiteY58" fmla="*/ 378745 h 1726027"/>
              <a:gd name="connsiteX59" fmla="*/ 37875 w 596793"/>
              <a:gd name="connsiteY59" fmla="*/ 411209 h 1726027"/>
              <a:gd name="connsiteX60" fmla="*/ 27053 w 596793"/>
              <a:gd name="connsiteY60" fmla="*/ 432852 h 1726027"/>
              <a:gd name="connsiteX61" fmla="*/ 16232 w 596793"/>
              <a:gd name="connsiteY61" fmla="*/ 492369 h 1726027"/>
              <a:gd name="connsiteX62" fmla="*/ 0 w 596793"/>
              <a:gd name="connsiteY62" fmla="*/ 546476 h 1726027"/>
              <a:gd name="connsiteX63" fmla="*/ 10821 w 596793"/>
              <a:gd name="connsiteY63" fmla="*/ 1303967 h 1726027"/>
              <a:gd name="connsiteX64" fmla="*/ 21643 w 596793"/>
              <a:gd name="connsiteY64" fmla="*/ 1395948 h 1726027"/>
              <a:gd name="connsiteX65" fmla="*/ 27053 w 596793"/>
              <a:gd name="connsiteY65" fmla="*/ 1450054 h 1726027"/>
              <a:gd name="connsiteX66" fmla="*/ 48696 w 596793"/>
              <a:gd name="connsiteY66" fmla="*/ 1552857 h 1726027"/>
              <a:gd name="connsiteX67" fmla="*/ 54107 w 596793"/>
              <a:gd name="connsiteY67" fmla="*/ 1606963 h 1726027"/>
              <a:gd name="connsiteX68" fmla="*/ 70339 w 596793"/>
              <a:gd name="connsiteY68" fmla="*/ 1704355 h 1726027"/>
              <a:gd name="connsiteX69" fmla="*/ 81160 w 596793"/>
              <a:gd name="connsiteY69" fmla="*/ 1725998 h 1726027"/>
              <a:gd name="connsiteX70" fmla="*/ 243479 w 596793"/>
              <a:gd name="connsiteY70" fmla="*/ 1688123 h 172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96793" h="1726027">
                <a:moveTo>
                  <a:pt x="243479" y="1688123"/>
                </a:moveTo>
                <a:lnTo>
                  <a:pt x="243479" y="1688123"/>
                </a:lnTo>
                <a:cubicBezTo>
                  <a:pt x="256104" y="1677302"/>
                  <a:pt x="270307" y="1668087"/>
                  <a:pt x="281354" y="1655659"/>
                </a:cubicBezTo>
                <a:cubicBezTo>
                  <a:pt x="319367" y="1612895"/>
                  <a:pt x="247192" y="1665808"/>
                  <a:pt x="302997" y="1628606"/>
                </a:cubicBezTo>
                <a:cubicBezTo>
                  <a:pt x="308407" y="1619588"/>
                  <a:pt x="312659" y="1609765"/>
                  <a:pt x="319228" y="1601553"/>
                </a:cubicBezTo>
                <a:cubicBezTo>
                  <a:pt x="327195" y="1591594"/>
                  <a:pt x="337264" y="1583517"/>
                  <a:pt x="346282" y="1574499"/>
                </a:cubicBezTo>
                <a:cubicBezTo>
                  <a:pt x="351693" y="1569088"/>
                  <a:pt x="358270" y="1564634"/>
                  <a:pt x="362514" y="1558267"/>
                </a:cubicBezTo>
                <a:cubicBezTo>
                  <a:pt x="376942" y="1536624"/>
                  <a:pt x="367924" y="1545642"/>
                  <a:pt x="389567" y="1531214"/>
                </a:cubicBezTo>
                <a:cubicBezTo>
                  <a:pt x="409406" y="1501455"/>
                  <a:pt x="389567" y="1526705"/>
                  <a:pt x="416620" y="1504161"/>
                </a:cubicBezTo>
                <a:cubicBezTo>
                  <a:pt x="431692" y="1491601"/>
                  <a:pt x="437143" y="1482208"/>
                  <a:pt x="449084" y="1466286"/>
                </a:cubicBezTo>
                <a:cubicBezTo>
                  <a:pt x="450888" y="1460875"/>
                  <a:pt x="451725" y="1455040"/>
                  <a:pt x="454495" y="1450054"/>
                </a:cubicBezTo>
                <a:cubicBezTo>
                  <a:pt x="469792" y="1422519"/>
                  <a:pt x="470539" y="1423187"/>
                  <a:pt x="486959" y="1406769"/>
                </a:cubicBezTo>
                <a:cubicBezTo>
                  <a:pt x="500986" y="1364683"/>
                  <a:pt x="495386" y="1388243"/>
                  <a:pt x="486959" y="1303967"/>
                </a:cubicBezTo>
                <a:cubicBezTo>
                  <a:pt x="486219" y="1296568"/>
                  <a:pt x="485673" y="1288511"/>
                  <a:pt x="481548" y="1282324"/>
                </a:cubicBezTo>
                <a:cubicBezTo>
                  <a:pt x="477941" y="1276913"/>
                  <a:pt x="470727" y="1275110"/>
                  <a:pt x="465316" y="1271503"/>
                </a:cubicBezTo>
                <a:cubicBezTo>
                  <a:pt x="463512" y="1266092"/>
                  <a:pt x="462456" y="1260372"/>
                  <a:pt x="459905" y="1255271"/>
                </a:cubicBezTo>
                <a:cubicBezTo>
                  <a:pt x="451773" y="1239007"/>
                  <a:pt x="427377" y="1213746"/>
                  <a:pt x="416620" y="1206575"/>
                </a:cubicBezTo>
                <a:cubicBezTo>
                  <a:pt x="401880" y="1196749"/>
                  <a:pt x="381249" y="1184528"/>
                  <a:pt x="373335" y="1168700"/>
                </a:cubicBezTo>
                <a:cubicBezTo>
                  <a:pt x="359606" y="1141242"/>
                  <a:pt x="366988" y="1153769"/>
                  <a:pt x="351692" y="1130826"/>
                </a:cubicBezTo>
                <a:cubicBezTo>
                  <a:pt x="354432" y="1051368"/>
                  <a:pt x="345315" y="998455"/>
                  <a:pt x="367924" y="930632"/>
                </a:cubicBezTo>
                <a:cubicBezTo>
                  <a:pt x="369728" y="925221"/>
                  <a:pt x="370171" y="919145"/>
                  <a:pt x="373335" y="914400"/>
                </a:cubicBezTo>
                <a:cubicBezTo>
                  <a:pt x="377580" y="908033"/>
                  <a:pt x="384156" y="903579"/>
                  <a:pt x="389567" y="898168"/>
                </a:cubicBezTo>
                <a:cubicBezTo>
                  <a:pt x="391371" y="892757"/>
                  <a:pt x="394978" y="887639"/>
                  <a:pt x="394978" y="881936"/>
                </a:cubicBezTo>
                <a:cubicBezTo>
                  <a:pt x="394978" y="816110"/>
                  <a:pt x="393334" y="814200"/>
                  <a:pt x="384156" y="768312"/>
                </a:cubicBezTo>
                <a:cubicBezTo>
                  <a:pt x="387763" y="735848"/>
                  <a:pt x="390753" y="703310"/>
                  <a:pt x="394978" y="670921"/>
                </a:cubicBezTo>
                <a:cubicBezTo>
                  <a:pt x="396167" y="661802"/>
                  <a:pt x="396765" y="652320"/>
                  <a:pt x="400388" y="643867"/>
                </a:cubicBezTo>
                <a:cubicBezTo>
                  <a:pt x="402397" y="639178"/>
                  <a:pt x="408023" y="637029"/>
                  <a:pt x="411210" y="633046"/>
                </a:cubicBezTo>
                <a:cubicBezTo>
                  <a:pt x="415272" y="627968"/>
                  <a:pt x="417868" y="621810"/>
                  <a:pt x="422031" y="616814"/>
                </a:cubicBezTo>
                <a:cubicBezTo>
                  <a:pt x="443586" y="590947"/>
                  <a:pt x="431280" y="609107"/>
                  <a:pt x="454495" y="589761"/>
                </a:cubicBezTo>
                <a:cubicBezTo>
                  <a:pt x="460373" y="584862"/>
                  <a:pt x="464849" y="578428"/>
                  <a:pt x="470727" y="573529"/>
                </a:cubicBezTo>
                <a:cubicBezTo>
                  <a:pt x="475723" y="569366"/>
                  <a:pt x="482065" y="566990"/>
                  <a:pt x="486959" y="562708"/>
                </a:cubicBezTo>
                <a:cubicBezTo>
                  <a:pt x="531813" y="523461"/>
                  <a:pt x="498282" y="549969"/>
                  <a:pt x="530244" y="514012"/>
                </a:cubicBezTo>
                <a:cubicBezTo>
                  <a:pt x="538717" y="504480"/>
                  <a:pt x="557297" y="486958"/>
                  <a:pt x="557297" y="486958"/>
                </a:cubicBezTo>
                <a:cubicBezTo>
                  <a:pt x="560904" y="476137"/>
                  <a:pt x="563017" y="464697"/>
                  <a:pt x="568118" y="454495"/>
                </a:cubicBezTo>
                <a:cubicBezTo>
                  <a:pt x="571725" y="447281"/>
                  <a:pt x="575944" y="440341"/>
                  <a:pt x="578940" y="432852"/>
                </a:cubicBezTo>
                <a:cubicBezTo>
                  <a:pt x="583176" y="422261"/>
                  <a:pt x="589761" y="400388"/>
                  <a:pt x="589761" y="400388"/>
                </a:cubicBezTo>
                <a:cubicBezTo>
                  <a:pt x="595786" y="352190"/>
                  <a:pt x="601989" y="324336"/>
                  <a:pt x="589761" y="270532"/>
                </a:cubicBezTo>
                <a:cubicBezTo>
                  <a:pt x="586879" y="257850"/>
                  <a:pt x="575332" y="248890"/>
                  <a:pt x="568118" y="238069"/>
                </a:cubicBezTo>
                <a:lnTo>
                  <a:pt x="557297" y="221837"/>
                </a:lnTo>
                <a:lnTo>
                  <a:pt x="546476" y="205605"/>
                </a:lnTo>
                <a:cubicBezTo>
                  <a:pt x="544672" y="198391"/>
                  <a:pt x="543202" y="191085"/>
                  <a:pt x="541065" y="183962"/>
                </a:cubicBezTo>
                <a:cubicBezTo>
                  <a:pt x="537787" y="173036"/>
                  <a:pt x="533010" y="162564"/>
                  <a:pt x="530244" y="151498"/>
                </a:cubicBezTo>
                <a:lnTo>
                  <a:pt x="519423" y="108213"/>
                </a:lnTo>
                <a:cubicBezTo>
                  <a:pt x="517619" y="100999"/>
                  <a:pt x="515470" y="93862"/>
                  <a:pt x="514012" y="86570"/>
                </a:cubicBezTo>
                <a:cubicBezTo>
                  <a:pt x="510405" y="68535"/>
                  <a:pt x="516196" y="45469"/>
                  <a:pt x="503191" y="32464"/>
                </a:cubicBezTo>
                <a:lnTo>
                  <a:pt x="470727" y="0"/>
                </a:lnTo>
                <a:cubicBezTo>
                  <a:pt x="425638" y="3607"/>
                  <a:pt x="380205" y="4192"/>
                  <a:pt x="335460" y="10821"/>
                </a:cubicBezTo>
                <a:cubicBezTo>
                  <a:pt x="330414" y="11569"/>
                  <a:pt x="327905" y="17724"/>
                  <a:pt x="324639" y="21643"/>
                </a:cubicBezTo>
                <a:cubicBezTo>
                  <a:pt x="318866" y="28571"/>
                  <a:pt x="314783" y="36909"/>
                  <a:pt x="308407" y="43285"/>
                </a:cubicBezTo>
                <a:cubicBezTo>
                  <a:pt x="294358" y="57334"/>
                  <a:pt x="282268" y="61765"/>
                  <a:pt x="265122" y="70338"/>
                </a:cubicBezTo>
                <a:lnTo>
                  <a:pt x="221837" y="113624"/>
                </a:lnTo>
                <a:cubicBezTo>
                  <a:pt x="218230" y="117231"/>
                  <a:pt x="214202" y="120462"/>
                  <a:pt x="211015" y="124445"/>
                </a:cubicBezTo>
                <a:cubicBezTo>
                  <a:pt x="183740" y="158540"/>
                  <a:pt x="198612" y="144569"/>
                  <a:pt x="167730" y="167730"/>
                </a:cubicBezTo>
                <a:cubicBezTo>
                  <a:pt x="165927" y="174944"/>
                  <a:pt x="166009" y="182916"/>
                  <a:pt x="162320" y="189373"/>
                </a:cubicBezTo>
                <a:cubicBezTo>
                  <a:pt x="158524" y="196017"/>
                  <a:pt x="150987" y="199727"/>
                  <a:pt x="146088" y="205605"/>
                </a:cubicBezTo>
                <a:cubicBezTo>
                  <a:pt x="141925" y="210601"/>
                  <a:pt x="138349" y="216111"/>
                  <a:pt x="135266" y="221837"/>
                </a:cubicBezTo>
                <a:cubicBezTo>
                  <a:pt x="125706" y="239591"/>
                  <a:pt x="119117" y="258981"/>
                  <a:pt x="108213" y="275943"/>
                </a:cubicBezTo>
                <a:cubicBezTo>
                  <a:pt x="91981" y="301193"/>
                  <a:pt x="70665" y="323822"/>
                  <a:pt x="59517" y="351692"/>
                </a:cubicBezTo>
                <a:cubicBezTo>
                  <a:pt x="55910" y="360710"/>
                  <a:pt x="52015" y="369617"/>
                  <a:pt x="48696" y="378745"/>
                </a:cubicBezTo>
                <a:cubicBezTo>
                  <a:pt x="44798" y="389465"/>
                  <a:pt x="42111" y="400618"/>
                  <a:pt x="37875" y="411209"/>
                </a:cubicBezTo>
                <a:cubicBezTo>
                  <a:pt x="34879" y="418698"/>
                  <a:pt x="30660" y="425638"/>
                  <a:pt x="27053" y="432852"/>
                </a:cubicBezTo>
                <a:cubicBezTo>
                  <a:pt x="25140" y="444329"/>
                  <a:pt x="19596" y="479755"/>
                  <a:pt x="16232" y="492369"/>
                </a:cubicBezTo>
                <a:cubicBezTo>
                  <a:pt x="11380" y="510563"/>
                  <a:pt x="5411" y="528440"/>
                  <a:pt x="0" y="546476"/>
                </a:cubicBezTo>
                <a:cubicBezTo>
                  <a:pt x="3607" y="798973"/>
                  <a:pt x="4389" y="1051526"/>
                  <a:pt x="10821" y="1303967"/>
                </a:cubicBezTo>
                <a:cubicBezTo>
                  <a:pt x="11607" y="1334829"/>
                  <a:pt x="18234" y="1365265"/>
                  <a:pt x="21643" y="1395948"/>
                </a:cubicBezTo>
                <a:cubicBezTo>
                  <a:pt x="23645" y="1413962"/>
                  <a:pt x="24935" y="1432053"/>
                  <a:pt x="27053" y="1450054"/>
                </a:cubicBezTo>
                <a:cubicBezTo>
                  <a:pt x="31162" y="1484985"/>
                  <a:pt x="37560" y="1519450"/>
                  <a:pt x="48696" y="1552857"/>
                </a:cubicBezTo>
                <a:cubicBezTo>
                  <a:pt x="50500" y="1570892"/>
                  <a:pt x="52602" y="1588900"/>
                  <a:pt x="54107" y="1606963"/>
                </a:cubicBezTo>
                <a:cubicBezTo>
                  <a:pt x="61289" y="1693153"/>
                  <a:pt x="47814" y="1659307"/>
                  <a:pt x="70339" y="1704355"/>
                </a:cubicBezTo>
                <a:cubicBezTo>
                  <a:pt x="76186" y="1727748"/>
                  <a:pt x="68313" y="1725998"/>
                  <a:pt x="81160" y="1725998"/>
                </a:cubicBezTo>
                <a:lnTo>
                  <a:pt x="243479" y="168812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C912BD11-1D2F-4798-B602-4E3B3C645D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023" y="9202253"/>
            <a:ext cx="477735" cy="529104"/>
          </a:xfrm>
          <a:prstGeom prst="rect">
            <a:avLst/>
          </a:prstGeom>
        </p:spPr>
      </p:pic>
      <p:pic>
        <p:nvPicPr>
          <p:cNvPr id="1026" name="Picture 2" descr="MRV Recebe Selo Caixa Azul da Caixa Econômica Federal">
            <a:extLst>
              <a:ext uri="{FF2B5EF4-FFF2-40B4-BE49-F238E27FC236}">
                <a16:creationId xmlns:a16="http://schemas.microsoft.com/office/drawing/2014/main" id="{5FF9860E-F8EF-4A31-8710-EB26AD248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54" y="895477"/>
            <a:ext cx="2494505" cy="139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ustentabilidade Corporativa » Notícias | Tudo o que você precisa saber  sobre IPTU verde">
            <a:extLst>
              <a:ext uri="{FF2B5EF4-FFF2-40B4-BE49-F238E27FC236}">
                <a16:creationId xmlns:a16="http://schemas.microsoft.com/office/drawing/2014/main" id="{A0461629-D54F-4D56-90F4-F8058616C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559" y="758123"/>
            <a:ext cx="2959331" cy="169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4CA39701-3F66-421A-B486-0FD4F5FA32F0}"/>
              </a:ext>
            </a:extLst>
          </p:cNvPr>
          <p:cNvSpPr txBox="1"/>
          <p:nvPr/>
        </p:nvSpPr>
        <p:spPr>
          <a:xfrm>
            <a:off x="244701" y="96766"/>
            <a:ext cx="58116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Projeto adequado aos programas de selo Casa azul e IPTU verde.</a:t>
            </a:r>
          </a:p>
        </p:txBody>
      </p:sp>
    </p:spTree>
    <p:extLst>
      <p:ext uri="{BB962C8B-B14F-4D97-AF65-F5344CB8AC3E}">
        <p14:creationId xmlns:p14="http://schemas.microsoft.com/office/powerpoint/2010/main" val="7701629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211</TotalTime>
  <Words>404</Words>
  <Application>Microsoft Office PowerPoint</Application>
  <PresentationFormat>Papel A4 (210 x 297 mm)</PresentationFormat>
  <Paragraphs>26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TrebuchetMS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Bruno Wildberger</dc:creator>
  <cp:lastModifiedBy>Bruno Wildberger</cp:lastModifiedBy>
  <cp:revision>21</cp:revision>
  <dcterms:created xsi:type="dcterms:W3CDTF">2021-02-22T02:12:46Z</dcterms:created>
  <dcterms:modified xsi:type="dcterms:W3CDTF">2021-02-22T19:03:07Z</dcterms:modified>
</cp:coreProperties>
</file>